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7F583-3D39-4C97-AA73-7AEC818B9E60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1E3A1-16EC-4B39-89AA-2AB94DE31C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400290" y="698090"/>
            <a:ext cx="7318711" cy="860039"/>
            <a:chOff x="1400290" y="698090"/>
            <a:chExt cx="7318711" cy="860039"/>
          </a:xfrm>
        </p:grpSpPr>
        <p:sp>
          <p:nvSpPr>
            <p:cNvPr id="2" name="Freeform 1"/>
            <p:cNvSpPr/>
            <p:nvPr/>
          </p:nvSpPr>
          <p:spPr>
            <a:xfrm>
              <a:off x="1400290" y="716066"/>
              <a:ext cx="364644" cy="515769"/>
            </a:xfrm>
            <a:custGeom>
              <a:avLst/>
              <a:gdLst/>
              <a:ahLst/>
              <a:cxnLst/>
              <a:rect l="0" t="0" r="0" b="0"/>
              <a:pathLst>
                <a:path w="364644" h="515769">
                  <a:moveTo>
                    <a:pt x="0" y="10400"/>
                  </a:moveTo>
                  <a:lnTo>
                    <a:pt x="54144" y="10400"/>
                  </a:lnTo>
                  <a:lnTo>
                    <a:pt x="114680" y="10400"/>
                  </a:lnTo>
                  <a:lnTo>
                    <a:pt x="175728" y="9230"/>
                  </a:lnTo>
                  <a:lnTo>
                    <a:pt x="224553" y="3164"/>
                  </a:lnTo>
                  <a:lnTo>
                    <a:pt x="286685" y="522"/>
                  </a:lnTo>
                  <a:lnTo>
                    <a:pt x="349347" y="0"/>
                  </a:lnTo>
                  <a:lnTo>
                    <a:pt x="358070" y="3466"/>
                  </a:lnTo>
                  <a:lnTo>
                    <a:pt x="362716" y="9287"/>
                  </a:lnTo>
                  <a:lnTo>
                    <a:pt x="364643" y="16677"/>
                  </a:lnTo>
                  <a:lnTo>
                    <a:pt x="362418" y="23943"/>
                  </a:lnTo>
                  <a:lnTo>
                    <a:pt x="322802" y="80980"/>
                  </a:lnTo>
                  <a:lnTo>
                    <a:pt x="282180" y="133009"/>
                  </a:lnTo>
                  <a:lnTo>
                    <a:pt x="241743" y="193760"/>
                  </a:lnTo>
                  <a:lnTo>
                    <a:pt x="203079" y="248914"/>
                  </a:lnTo>
                  <a:lnTo>
                    <a:pt x="166976" y="299539"/>
                  </a:lnTo>
                  <a:lnTo>
                    <a:pt x="127219" y="354599"/>
                  </a:lnTo>
                  <a:lnTo>
                    <a:pt x="95623" y="410536"/>
                  </a:lnTo>
                  <a:lnTo>
                    <a:pt x="59775" y="471104"/>
                  </a:lnTo>
                  <a:lnTo>
                    <a:pt x="37847" y="500923"/>
                  </a:lnTo>
                  <a:lnTo>
                    <a:pt x="31585" y="515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74031" y="118972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58300" y="698090"/>
              <a:ext cx="412997" cy="467748"/>
            </a:xfrm>
            <a:custGeom>
              <a:avLst/>
              <a:gdLst/>
              <a:ahLst/>
              <a:cxnLst/>
              <a:rect l="0" t="0" r="0" b="0"/>
              <a:pathLst>
                <a:path w="412997" h="467748">
                  <a:moveTo>
                    <a:pt x="0" y="59961"/>
                  </a:moveTo>
                  <a:lnTo>
                    <a:pt x="11179" y="43194"/>
                  </a:lnTo>
                  <a:lnTo>
                    <a:pt x="26025" y="31842"/>
                  </a:lnTo>
                  <a:lnTo>
                    <a:pt x="84664" y="7623"/>
                  </a:lnTo>
                  <a:lnTo>
                    <a:pt x="122182" y="0"/>
                  </a:lnTo>
                  <a:lnTo>
                    <a:pt x="181672" y="3014"/>
                  </a:lnTo>
                  <a:lnTo>
                    <a:pt x="218775" y="17222"/>
                  </a:lnTo>
                  <a:lnTo>
                    <a:pt x="246407" y="36249"/>
                  </a:lnTo>
                  <a:lnTo>
                    <a:pt x="258863" y="56052"/>
                  </a:lnTo>
                  <a:lnTo>
                    <a:pt x="263822" y="67883"/>
                  </a:lnTo>
                  <a:lnTo>
                    <a:pt x="264789" y="79281"/>
                  </a:lnTo>
                  <a:lnTo>
                    <a:pt x="259624" y="101303"/>
                  </a:lnTo>
                  <a:lnTo>
                    <a:pt x="243562" y="127843"/>
                  </a:lnTo>
                  <a:lnTo>
                    <a:pt x="218396" y="150524"/>
                  </a:lnTo>
                  <a:lnTo>
                    <a:pt x="157690" y="184197"/>
                  </a:lnTo>
                  <a:lnTo>
                    <a:pt x="126272" y="198677"/>
                  </a:lnTo>
                  <a:lnTo>
                    <a:pt x="105254" y="200382"/>
                  </a:lnTo>
                  <a:lnTo>
                    <a:pt x="94736" y="199198"/>
                  </a:lnTo>
                  <a:lnTo>
                    <a:pt x="91233" y="197240"/>
                  </a:lnTo>
                  <a:lnTo>
                    <a:pt x="92408" y="194764"/>
                  </a:lnTo>
                  <a:lnTo>
                    <a:pt x="96700" y="191944"/>
                  </a:lnTo>
                  <a:lnTo>
                    <a:pt x="130687" y="187975"/>
                  </a:lnTo>
                  <a:lnTo>
                    <a:pt x="186169" y="195039"/>
                  </a:lnTo>
                  <a:lnTo>
                    <a:pt x="245308" y="210819"/>
                  </a:lnTo>
                  <a:lnTo>
                    <a:pt x="307379" y="236120"/>
                  </a:lnTo>
                  <a:lnTo>
                    <a:pt x="362168" y="273741"/>
                  </a:lnTo>
                  <a:lnTo>
                    <a:pt x="384402" y="293015"/>
                  </a:lnTo>
                  <a:lnTo>
                    <a:pt x="408207" y="333984"/>
                  </a:lnTo>
                  <a:lnTo>
                    <a:pt x="412518" y="344419"/>
                  </a:lnTo>
                  <a:lnTo>
                    <a:pt x="412996" y="387050"/>
                  </a:lnTo>
                  <a:lnTo>
                    <a:pt x="402313" y="410445"/>
                  </a:lnTo>
                  <a:lnTo>
                    <a:pt x="366858" y="444528"/>
                  </a:lnTo>
                  <a:lnTo>
                    <a:pt x="330837" y="461036"/>
                  </a:lnTo>
                  <a:lnTo>
                    <a:pt x="284939" y="467747"/>
                  </a:lnTo>
                  <a:lnTo>
                    <a:pt x="224264" y="461609"/>
                  </a:lnTo>
                  <a:lnTo>
                    <a:pt x="174333" y="451279"/>
                  </a:lnTo>
                  <a:lnTo>
                    <a:pt x="111299" y="430540"/>
                  </a:lnTo>
                  <a:lnTo>
                    <a:pt x="73700" y="417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79481" y="873865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18890" y="15641"/>
                  </a:lnTo>
                  <a:lnTo>
                    <a:pt x="76517" y="31209"/>
                  </a:lnTo>
                  <a:lnTo>
                    <a:pt x="35540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37450" y="705602"/>
              <a:ext cx="357970" cy="473590"/>
            </a:xfrm>
            <a:custGeom>
              <a:avLst/>
              <a:gdLst/>
              <a:ahLst/>
              <a:cxnLst/>
              <a:rect l="0" t="0" r="0" b="0"/>
              <a:pathLst>
                <a:path w="357970" h="473590">
                  <a:moveTo>
                    <a:pt x="0" y="473589"/>
                  </a:moveTo>
                  <a:lnTo>
                    <a:pt x="14655" y="418448"/>
                  </a:lnTo>
                  <a:lnTo>
                    <a:pt x="19161" y="370034"/>
                  </a:lnTo>
                  <a:lnTo>
                    <a:pt x="26085" y="313055"/>
                  </a:lnTo>
                  <a:lnTo>
                    <a:pt x="35545" y="251718"/>
                  </a:lnTo>
                  <a:lnTo>
                    <a:pt x="40168" y="194680"/>
                  </a:lnTo>
                  <a:lnTo>
                    <a:pt x="42900" y="132580"/>
                  </a:lnTo>
                  <a:lnTo>
                    <a:pt x="47533" y="107950"/>
                  </a:lnTo>
                  <a:lnTo>
                    <a:pt x="51576" y="103488"/>
                  </a:lnTo>
                  <a:lnTo>
                    <a:pt x="56611" y="104023"/>
                  </a:lnTo>
                  <a:lnTo>
                    <a:pt x="62307" y="107889"/>
                  </a:lnTo>
                  <a:lnTo>
                    <a:pt x="71756" y="124662"/>
                  </a:lnTo>
                  <a:lnTo>
                    <a:pt x="92943" y="167969"/>
                  </a:lnTo>
                  <a:lnTo>
                    <a:pt x="142575" y="216754"/>
                  </a:lnTo>
                  <a:lnTo>
                    <a:pt x="152372" y="220477"/>
                  </a:lnTo>
                  <a:lnTo>
                    <a:pt x="175736" y="221495"/>
                  </a:lnTo>
                  <a:lnTo>
                    <a:pt x="195478" y="214928"/>
                  </a:lnTo>
                  <a:lnTo>
                    <a:pt x="232806" y="191649"/>
                  </a:lnTo>
                  <a:lnTo>
                    <a:pt x="257973" y="160244"/>
                  </a:lnTo>
                  <a:lnTo>
                    <a:pt x="286268" y="107711"/>
                  </a:lnTo>
                  <a:lnTo>
                    <a:pt x="304335" y="52273"/>
                  </a:lnTo>
                  <a:lnTo>
                    <a:pt x="319169" y="1852"/>
                  </a:lnTo>
                  <a:lnTo>
                    <a:pt x="321574" y="0"/>
                  </a:lnTo>
                  <a:lnTo>
                    <a:pt x="324246" y="13541"/>
                  </a:lnTo>
                  <a:lnTo>
                    <a:pt x="325751" y="59638"/>
                  </a:lnTo>
                  <a:lnTo>
                    <a:pt x="326196" y="117750"/>
                  </a:lnTo>
                  <a:lnTo>
                    <a:pt x="333582" y="178562"/>
                  </a:lnTo>
                  <a:lnTo>
                    <a:pt x="335926" y="234485"/>
                  </a:lnTo>
                  <a:lnTo>
                    <a:pt x="337790" y="295509"/>
                  </a:lnTo>
                  <a:lnTo>
                    <a:pt x="344061" y="355704"/>
                  </a:lnTo>
                  <a:lnTo>
                    <a:pt x="346773" y="419151"/>
                  </a:lnTo>
                  <a:lnTo>
                    <a:pt x="350363" y="453170"/>
                  </a:lnTo>
                  <a:lnTo>
                    <a:pt x="357969" y="473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95115" y="979150"/>
              <a:ext cx="161250" cy="219789"/>
            </a:xfrm>
            <a:custGeom>
              <a:avLst/>
              <a:gdLst/>
              <a:ahLst/>
              <a:cxnLst/>
              <a:rect l="0" t="0" r="0" b="0"/>
              <a:pathLst>
                <a:path w="161250" h="219789">
                  <a:moveTo>
                    <a:pt x="5589" y="21057"/>
                  </a:moveTo>
                  <a:lnTo>
                    <a:pt x="0" y="79674"/>
                  </a:lnTo>
                  <a:lnTo>
                    <a:pt x="2114" y="114464"/>
                  </a:lnTo>
                  <a:lnTo>
                    <a:pt x="16584" y="168278"/>
                  </a:lnTo>
                  <a:lnTo>
                    <a:pt x="30248" y="210535"/>
                  </a:lnTo>
                  <a:lnTo>
                    <a:pt x="37236" y="216396"/>
                  </a:lnTo>
                  <a:lnTo>
                    <a:pt x="46574" y="219133"/>
                  </a:lnTo>
                  <a:lnTo>
                    <a:pt x="57479" y="219788"/>
                  </a:lnTo>
                  <a:lnTo>
                    <a:pt x="75835" y="214277"/>
                  </a:lnTo>
                  <a:lnTo>
                    <a:pt x="106682" y="191675"/>
                  </a:lnTo>
                  <a:lnTo>
                    <a:pt x="134136" y="149039"/>
                  </a:lnTo>
                  <a:lnTo>
                    <a:pt x="155864" y="94972"/>
                  </a:lnTo>
                  <a:lnTo>
                    <a:pt x="161249" y="57646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3917" y="758051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1169" y="44367"/>
                  </a:lnTo>
                  <a:lnTo>
                    <a:pt x="8405" y="106603"/>
                  </a:lnTo>
                  <a:lnTo>
                    <a:pt x="14654" y="153054"/>
                  </a:lnTo>
                  <a:lnTo>
                    <a:pt x="18211" y="197876"/>
                  </a:lnTo>
                  <a:lnTo>
                    <a:pt x="20214" y="256332"/>
                  </a:lnTo>
                  <a:lnTo>
                    <a:pt x="23927" y="309527"/>
                  </a:lnTo>
                  <a:lnTo>
                    <a:pt x="29316" y="366623"/>
                  </a:lnTo>
                  <a:lnTo>
                    <a:pt x="30913" y="417465"/>
                  </a:lnTo>
                  <a:lnTo>
                    <a:pt x="34506" y="455926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48620" y="747523"/>
              <a:ext cx="52210" cy="473783"/>
            </a:xfrm>
            <a:custGeom>
              <a:avLst/>
              <a:gdLst/>
              <a:ahLst/>
              <a:cxnLst/>
              <a:rect l="0" t="0" r="0" b="0"/>
              <a:pathLst>
                <a:path w="52210" h="473783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8" y="164801"/>
                  </a:lnTo>
                  <a:lnTo>
                    <a:pt x="12581" y="221070"/>
                  </a:lnTo>
                  <a:lnTo>
                    <a:pt x="19035" y="277245"/>
                  </a:lnTo>
                  <a:lnTo>
                    <a:pt x="28715" y="328505"/>
                  </a:lnTo>
                  <a:lnTo>
                    <a:pt x="37319" y="380434"/>
                  </a:lnTo>
                  <a:lnTo>
                    <a:pt x="43938" y="437969"/>
                  </a:lnTo>
                  <a:lnTo>
                    <a:pt x="5220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53430" y="915979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5" y="5589"/>
                  </a:lnTo>
                  <a:lnTo>
                    <a:pt x="143186" y="10722"/>
                  </a:lnTo>
                  <a:lnTo>
                    <a:pt x="84782" y="21788"/>
                  </a:lnTo>
                  <a:lnTo>
                    <a:pt x="28185" y="296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79813" y="105284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58756" y="894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74611" y="104232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802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99430" y="843580"/>
              <a:ext cx="408706" cy="423964"/>
            </a:xfrm>
            <a:custGeom>
              <a:avLst/>
              <a:gdLst/>
              <a:ahLst/>
              <a:cxnLst/>
              <a:rect l="0" t="0" r="0" b="0"/>
              <a:pathLst>
                <a:path w="408706" h="423964">
                  <a:moveTo>
                    <a:pt x="275305" y="30285"/>
                  </a:moveTo>
                  <a:lnTo>
                    <a:pt x="258538" y="13517"/>
                  </a:lnTo>
                  <a:lnTo>
                    <a:pt x="234708" y="5285"/>
                  </a:lnTo>
                  <a:lnTo>
                    <a:pt x="177339" y="0"/>
                  </a:lnTo>
                  <a:lnTo>
                    <a:pt x="129425" y="4674"/>
                  </a:lnTo>
                  <a:lnTo>
                    <a:pt x="70408" y="25139"/>
                  </a:lnTo>
                  <a:lnTo>
                    <a:pt x="36001" y="46048"/>
                  </a:lnTo>
                  <a:lnTo>
                    <a:pt x="11638" y="73950"/>
                  </a:lnTo>
                  <a:lnTo>
                    <a:pt x="972" y="94145"/>
                  </a:lnTo>
                  <a:lnTo>
                    <a:pt x="0" y="104444"/>
                  </a:lnTo>
                  <a:lnTo>
                    <a:pt x="5158" y="125246"/>
                  </a:lnTo>
                  <a:lnTo>
                    <a:pt x="13319" y="132196"/>
                  </a:lnTo>
                  <a:lnTo>
                    <a:pt x="65324" y="146472"/>
                  </a:lnTo>
                  <a:lnTo>
                    <a:pt x="121004" y="154621"/>
                  </a:lnTo>
                  <a:lnTo>
                    <a:pt x="175893" y="164636"/>
                  </a:lnTo>
                  <a:lnTo>
                    <a:pt x="238167" y="181324"/>
                  </a:lnTo>
                  <a:lnTo>
                    <a:pt x="290418" y="210211"/>
                  </a:lnTo>
                  <a:lnTo>
                    <a:pt x="342892" y="243121"/>
                  </a:lnTo>
                  <a:lnTo>
                    <a:pt x="387571" y="276181"/>
                  </a:lnTo>
                  <a:lnTo>
                    <a:pt x="400461" y="295160"/>
                  </a:lnTo>
                  <a:lnTo>
                    <a:pt x="408705" y="331164"/>
                  </a:lnTo>
                  <a:lnTo>
                    <a:pt x="401275" y="354692"/>
                  </a:lnTo>
                  <a:lnTo>
                    <a:pt x="386274" y="375677"/>
                  </a:lnTo>
                  <a:lnTo>
                    <a:pt x="358098" y="399475"/>
                  </a:lnTo>
                  <a:lnTo>
                    <a:pt x="325183" y="414455"/>
                  </a:lnTo>
                  <a:lnTo>
                    <a:pt x="280595" y="423963"/>
                  </a:lnTo>
                  <a:lnTo>
                    <a:pt x="223015" y="421001"/>
                  </a:lnTo>
                  <a:lnTo>
                    <a:pt x="194743" y="418016"/>
                  </a:lnTo>
                  <a:lnTo>
                    <a:pt x="138466" y="397036"/>
                  </a:lnTo>
                  <a:lnTo>
                    <a:pt x="75264" y="367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69533" y="87386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9065" y="58617"/>
                  </a:lnTo>
                  <a:lnTo>
                    <a:pt x="10095" y="115764"/>
                  </a:lnTo>
                  <a:lnTo>
                    <a:pt x="10400" y="178970"/>
                  </a:lnTo>
                  <a:lnTo>
                    <a:pt x="10490" y="242151"/>
                  </a:lnTo>
                  <a:lnTo>
                    <a:pt x="10517" y="299736"/>
                  </a:lnTo>
                  <a:lnTo>
                    <a:pt x="10526" y="35851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53720" y="101073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9065"/>
                  </a:lnTo>
                  <a:lnTo>
                    <a:pt x="118836" y="18645"/>
                  </a:lnTo>
                  <a:lnTo>
                    <a:pt x="63075" y="28683"/>
                  </a:lnTo>
                  <a:lnTo>
                    <a:pt x="27267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95875" y="1029640"/>
              <a:ext cx="210683" cy="223252"/>
            </a:xfrm>
            <a:custGeom>
              <a:avLst/>
              <a:gdLst/>
              <a:ahLst/>
              <a:cxnLst/>
              <a:rect l="0" t="0" r="0" b="0"/>
              <a:pathLst>
                <a:path w="210683" h="223252">
                  <a:moveTo>
                    <a:pt x="0" y="86380"/>
                  </a:moveTo>
                  <a:lnTo>
                    <a:pt x="54144" y="86380"/>
                  </a:lnTo>
                  <a:lnTo>
                    <a:pt x="109091" y="86380"/>
                  </a:lnTo>
                  <a:lnTo>
                    <a:pt x="167571" y="74927"/>
                  </a:lnTo>
                  <a:lnTo>
                    <a:pt x="187950" y="67252"/>
                  </a:lnTo>
                  <a:lnTo>
                    <a:pt x="204806" y="56042"/>
                  </a:lnTo>
                  <a:lnTo>
                    <a:pt x="209067" y="47437"/>
                  </a:lnTo>
                  <a:lnTo>
                    <a:pt x="210682" y="25399"/>
                  </a:lnTo>
                  <a:lnTo>
                    <a:pt x="205965" y="16480"/>
                  </a:lnTo>
                  <a:lnTo>
                    <a:pt x="188246" y="3451"/>
                  </a:lnTo>
                  <a:lnTo>
                    <a:pt x="161654" y="0"/>
                  </a:lnTo>
                  <a:lnTo>
                    <a:pt x="102511" y="7316"/>
                  </a:lnTo>
                  <a:lnTo>
                    <a:pt x="80266" y="16536"/>
                  </a:lnTo>
                  <a:lnTo>
                    <a:pt x="62580" y="29602"/>
                  </a:lnTo>
                  <a:lnTo>
                    <a:pt x="40639" y="56689"/>
                  </a:lnTo>
                  <a:lnTo>
                    <a:pt x="30540" y="76694"/>
                  </a:lnTo>
                  <a:lnTo>
                    <a:pt x="28392" y="100403"/>
                  </a:lnTo>
                  <a:lnTo>
                    <a:pt x="32506" y="124198"/>
                  </a:lnTo>
                  <a:lnTo>
                    <a:pt x="60707" y="171660"/>
                  </a:lnTo>
                  <a:lnTo>
                    <a:pt x="86618" y="196916"/>
                  </a:lnTo>
                  <a:lnTo>
                    <a:pt x="147399" y="223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87166" y="1053171"/>
              <a:ext cx="172797" cy="434220"/>
            </a:xfrm>
            <a:custGeom>
              <a:avLst/>
              <a:gdLst/>
              <a:ahLst/>
              <a:cxnLst/>
              <a:rect l="0" t="0" r="0" b="0"/>
              <a:pathLst>
                <a:path w="172797" h="434220">
                  <a:moveTo>
                    <a:pt x="14036" y="136549"/>
                  </a:moveTo>
                  <a:lnTo>
                    <a:pt x="28690" y="195166"/>
                  </a:lnTo>
                  <a:lnTo>
                    <a:pt x="34998" y="248170"/>
                  </a:lnTo>
                  <a:lnTo>
                    <a:pt x="49580" y="304453"/>
                  </a:lnTo>
                  <a:lnTo>
                    <a:pt x="63257" y="361481"/>
                  </a:lnTo>
                  <a:lnTo>
                    <a:pt x="74105" y="412087"/>
                  </a:lnTo>
                  <a:lnTo>
                    <a:pt x="75139" y="425526"/>
                  </a:lnTo>
                  <a:lnTo>
                    <a:pt x="73488" y="432145"/>
                  </a:lnTo>
                  <a:lnTo>
                    <a:pt x="70048" y="434219"/>
                  </a:lnTo>
                  <a:lnTo>
                    <a:pt x="65415" y="433261"/>
                  </a:lnTo>
                  <a:lnTo>
                    <a:pt x="57148" y="416600"/>
                  </a:lnTo>
                  <a:lnTo>
                    <a:pt x="38734" y="358478"/>
                  </a:lnTo>
                  <a:lnTo>
                    <a:pt x="21072" y="299525"/>
                  </a:lnTo>
                  <a:lnTo>
                    <a:pt x="10532" y="247619"/>
                  </a:lnTo>
                  <a:lnTo>
                    <a:pt x="0" y="187786"/>
                  </a:lnTo>
                  <a:lnTo>
                    <a:pt x="648" y="131193"/>
                  </a:lnTo>
                  <a:lnTo>
                    <a:pt x="2660" y="77380"/>
                  </a:lnTo>
                  <a:lnTo>
                    <a:pt x="14435" y="35569"/>
                  </a:lnTo>
                  <a:lnTo>
                    <a:pt x="32540" y="15240"/>
                  </a:lnTo>
                  <a:lnTo>
                    <a:pt x="43920" y="6543"/>
                  </a:lnTo>
                  <a:lnTo>
                    <a:pt x="69042" y="0"/>
                  </a:lnTo>
                  <a:lnTo>
                    <a:pt x="117708" y="5331"/>
                  </a:lnTo>
                  <a:lnTo>
                    <a:pt x="136542" y="17398"/>
                  </a:lnTo>
                  <a:lnTo>
                    <a:pt x="167696" y="53741"/>
                  </a:lnTo>
                  <a:lnTo>
                    <a:pt x="172796" y="77129"/>
                  </a:lnTo>
                  <a:lnTo>
                    <a:pt x="169994" y="100781"/>
                  </a:lnTo>
                  <a:lnTo>
                    <a:pt x="160950" y="119092"/>
                  </a:lnTo>
                  <a:lnTo>
                    <a:pt x="146011" y="131910"/>
                  </a:lnTo>
                  <a:lnTo>
                    <a:pt x="107826" y="149670"/>
                  </a:lnTo>
                  <a:lnTo>
                    <a:pt x="87306" y="150959"/>
                  </a:lnTo>
                  <a:lnTo>
                    <a:pt x="56150" y="147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17151" y="810694"/>
              <a:ext cx="210560" cy="492465"/>
            </a:xfrm>
            <a:custGeom>
              <a:avLst/>
              <a:gdLst/>
              <a:ahLst/>
              <a:cxnLst/>
              <a:rect l="0" t="0" r="0" b="0"/>
              <a:pathLst>
                <a:path w="210560" h="492465">
                  <a:moveTo>
                    <a:pt x="21046" y="0"/>
                  </a:moveTo>
                  <a:lnTo>
                    <a:pt x="17926" y="57264"/>
                  </a:lnTo>
                  <a:lnTo>
                    <a:pt x="11981" y="118156"/>
                  </a:lnTo>
                  <a:lnTo>
                    <a:pt x="9637" y="175244"/>
                  </a:lnTo>
                  <a:lnTo>
                    <a:pt x="2241" y="231581"/>
                  </a:lnTo>
                  <a:lnTo>
                    <a:pt x="434" y="287770"/>
                  </a:lnTo>
                  <a:lnTo>
                    <a:pt x="120" y="341068"/>
                  </a:lnTo>
                  <a:lnTo>
                    <a:pt x="27" y="401314"/>
                  </a:lnTo>
                  <a:lnTo>
                    <a:pt x="0" y="458029"/>
                  </a:lnTo>
                  <a:lnTo>
                    <a:pt x="3506" y="471469"/>
                  </a:lnTo>
                  <a:lnTo>
                    <a:pt x="9352" y="481599"/>
                  </a:lnTo>
                  <a:lnTo>
                    <a:pt x="16760" y="489522"/>
                  </a:lnTo>
                  <a:lnTo>
                    <a:pt x="24038" y="492464"/>
                  </a:lnTo>
                  <a:lnTo>
                    <a:pt x="31229" y="492086"/>
                  </a:lnTo>
                  <a:lnTo>
                    <a:pt x="88231" y="473541"/>
                  </a:lnTo>
                  <a:lnTo>
                    <a:pt x="147700" y="456203"/>
                  </a:lnTo>
                  <a:lnTo>
                    <a:pt x="21055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38197" y="101073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6485" y="14655"/>
                  </a:lnTo>
                  <a:lnTo>
                    <a:pt x="85104" y="28198"/>
                  </a:lnTo>
                  <a:lnTo>
                    <a:pt x="2920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69782" y="758051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06998" y="17959"/>
                  </a:lnTo>
                  <a:lnTo>
                    <a:pt x="148427" y="31667"/>
                  </a:lnTo>
                  <a:lnTo>
                    <a:pt x="91450" y="45640"/>
                  </a:lnTo>
                  <a:lnTo>
                    <a:pt x="32537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29756" y="1124057"/>
              <a:ext cx="287509" cy="434072"/>
            </a:xfrm>
            <a:custGeom>
              <a:avLst/>
              <a:gdLst/>
              <a:ahLst/>
              <a:cxnLst/>
              <a:rect l="0" t="0" r="0" b="0"/>
              <a:pathLst>
                <a:path w="287509" h="434072">
                  <a:moveTo>
                    <a:pt x="140109" y="76191"/>
                  </a:moveTo>
                  <a:lnTo>
                    <a:pt x="140109" y="53834"/>
                  </a:lnTo>
                  <a:lnTo>
                    <a:pt x="128930" y="23164"/>
                  </a:lnTo>
                  <a:lnTo>
                    <a:pt x="114083" y="8560"/>
                  </a:lnTo>
                  <a:lnTo>
                    <a:pt x="105211" y="3028"/>
                  </a:lnTo>
                  <a:lnTo>
                    <a:pt x="82874" y="0"/>
                  </a:lnTo>
                  <a:lnTo>
                    <a:pt x="59690" y="3724"/>
                  </a:lnTo>
                  <a:lnTo>
                    <a:pt x="33483" y="18975"/>
                  </a:lnTo>
                  <a:lnTo>
                    <a:pt x="18240" y="31654"/>
                  </a:lnTo>
                  <a:lnTo>
                    <a:pt x="2095" y="57536"/>
                  </a:lnTo>
                  <a:lnTo>
                    <a:pt x="0" y="80378"/>
                  </a:lnTo>
                  <a:lnTo>
                    <a:pt x="4140" y="104958"/>
                  </a:lnTo>
                  <a:lnTo>
                    <a:pt x="13777" y="127581"/>
                  </a:lnTo>
                  <a:lnTo>
                    <a:pt x="21962" y="135018"/>
                  </a:lnTo>
                  <a:lnTo>
                    <a:pt x="43536" y="143280"/>
                  </a:lnTo>
                  <a:lnTo>
                    <a:pt x="65602" y="143833"/>
                  </a:lnTo>
                  <a:lnTo>
                    <a:pt x="85938" y="139010"/>
                  </a:lnTo>
                  <a:lnTo>
                    <a:pt x="102775" y="129067"/>
                  </a:lnTo>
                  <a:lnTo>
                    <a:pt x="114937" y="113730"/>
                  </a:lnTo>
                  <a:lnTo>
                    <a:pt x="119819" y="104726"/>
                  </a:lnTo>
                  <a:lnTo>
                    <a:pt x="123073" y="104573"/>
                  </a:lnTo>
                  <a:lnTo>
                    <a:pt x="126689" y="120001"/>
                  </a:lnTo>
                  <a:lnTo>
                    <a:pt x="129009" y="178735"/>
                  </a:lnTo>
                  <a:lnTo>
                    <a:pt x="130581" y="232917"/>
                  </a:lnTo>
                  <a:lnTo>
                    <a:pt x="137880" y="293803"/>
                  </a:lnTo>
                  <a:lnTo>
                    <a:pt x="145257" y="355612"/>
                  </a:lnTo>
                  <a:lnTo>
                    <a:pt x="148405" y="408853"/>
                  </a:lnTo>
                  <a:lnTo>
                    <a:pt x="144576" y="432271"/>
                  </a:lnTo>
                  <a:lnTo>
                    <a:pt x="143087" y="434071"/>
                  </a:lnTo>
                  <a:lnTo>
                    <a:pt x="141432" y="420472"/>
                  </a:lnTo>
                  <a:lnTo>
                    <a:pt x="146090" y="385521"/>
                  </a:lnTo>
                  <a:lnTo>
                    <a:pt x="160469" y="351118"/>
                  </a:lnTo>
                  <a:lnTo>
                    <a:pt x="176064" y="335641"/>
                  </a:lnTo>
                  <a:lnTo>
                    <a:pt x="235249" y="308412"/>
                  </a:lnTo>
                  <a:lnTo>
                    <a:pt x="287508" y="2972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64622" y="1094963"/>
              <a:ext cx="168456" cy="179114"/>
            </a:xfrm>
            <a:custGeom>
              <a:avLst/>
              <a:gdLst/>
              <a:ahLst/>
              <a:cxnLst/>
              <a:rect l="0" t="0" r="0" b="0"/>
              <a:pathLst>
                <a:path w="168456" h="179114">
                  <a:moveTo>
                    <a:pt x="0" y="21057"/>
                  </a:moveTo>
                  <a:lnTo>
                    <a:pt x="0" y="79674"/>
                  </a:lnTo>
                  <a:lnTo>
                    <a:pt x="5589" y="114464"/>
                  </a:lnTo>
                  <a:lnTo>
                    <a:pt x="20243" y="146999"/>
                  </a:lnTo>
                  <a:lnTo>
                    <a:pt x="44992" y="173277"/>
                  </a:lnTo>
                  <a:lnTo>
                    <a:pt x="55730" y="177519"/>
                  </a:lnTo>
                  <a:lnTo>
                    <a:pt x="80141" y="179113"/>
                  </a:lnTo>
                  <a:lnTo>
                    <a:pt x="100349" y="172803"/>
                  </a:lnTo>
                  <a:lnTo>
                    <a:pt x="117129" y="161029"/>
                  </a:lnTo>
                  <a:lnTo>
                    <a:pt x="132385" y="144098"/>
                  </a:lnTo>
                  <a:lnTo>
                    <a:pt x="152839" y="96228"/>
                  </a:lnTo>
                  <a:lnTo>
                    <a:pt x="165024" y="41712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21356" y="1123443"/>
              <a:ext cx="259163" cy="182221"/>
            </a:xfrm>
            <a:custGeom>
              <a:avLst/>
              <a:gdLst/>
              <a:ahLst/>
              <a:cxnLst/>
              <a:rect l="0" t="0" r="0" b="0"/>
              <a:pathLst>
                <a:path w="259163" h="182221">
                  <a:moveTo>
                    <a:pt x="132820" y="97862"/>
                  </a:moveTo>
                  <a:lnTo>
                    <a:pt x="129701" y="55171"/>
                  </a:lnTo>
                  <a:lnTo>
                    <a:pt x="123245" y="35604"/>
                  </a:lnTo>
                  <a:lnTo>
                    <a:pt x="112577" y="19109"/>
                  </a:lnTo>
                  <a:lnTo>
                    <a:pt x="96916" y="7099"/>
                  </a:lnTo>
                  <a:lnTo>
                    <a:pt x="87828" y="2258"/>
                  </a:lnTo>
                  <a:lnTo>
                    <a:pt x="68369" y="0"/>
                  </a:lnTo>
                  <a:lnTo>
                    <a:pt x="58267" y="1035"/>
                  </a:lnTo>
                  <a:lnTo>
                    <a:pt x="40803" y="11544"/>
                  </a:lnTo>
                  <a:lnTo>
                    <a:pt x="10529" y="46887"/>
                  </a:lnTo>
                  <a:lnTo>
                    <a:pt x="2429" y="70137"/>
                  </a:lnTo>
                  <a:lnTo>
                    <a:pt x="0" y="94899"/>
                  </a:lnTo>
                  <a:lnTo>
                    <a:pt x="10983" y="150115"/>
                  </a:lnTo>
                  <a:lnTo>
                    <a:pt x="23687" y="168269"/>
                  </a:lnTo>
                  <a:lnTo>
                    <a:pt x="31989" y="176385"/>
                  </a:lnTo>
                  <a:lnTo>
                    <a:pt x="41033" y="180627"/>
                  </a:lnTo>
                  <a:lnTo>
                    <a:pt x="60440" y="182220"/>
                  </a:lnTo>
                  <a:lnTo>
                    <a:pt x="77645" y="175909"/>
                  </a:lnTo>
                  <a:lnTo>
                    <a:pt x="85508" y="170950"/>
                  </a:lnTo>
                  <a:lnTo>
                    <a:pt x="97364" y="156082"/>
                  </a:lnTo>
                  <a:lnTo>
                    <a:pt x="123168" y="107739"/>
                  </a:lnTo>
                  <a:lnTo>
                    <a:pt x="123461" y="87044"/>
                  </a:lnTo>
                  <a:lnTo>
                    <a:pt x="124241" y="84801"/>
                  </a:lnTo>
                  <a:lnTo>
                    <a:pt x="155120" y="146171"/>
                  </a:lnTo>
                  <a:lnTo>
                    <a:pt x="169637" y="161447"/>
                  </a:lnTo>
                  <a:lnTo>
                    <a:pt x="187788" y="172136"/>
                  </a:lnTo>
                  <a:lnTo>
                    <a:pt x="207553" y="174546"/>
                  </a:lnTo>
                  <a:lnTo>
                    <a:pt x="235292" y="169327"/>
                  </a:lnTo>
                  <a:lnTo>
                    <a:pt x="259162" y="161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44339" y="779108"/>
              <a:ext cx="73050" cy="558012"/>
            </a:xfrm>
            <a:custGeom>
              <a:avLst/>
              <a:gdLst/>
              <a:ahLst/>
              <a:cxnLst/>
              <a:rect l="0" t="0" r="0" b="0"/>
              <a:pathLst>
                <a:path w="73050" h="558012">
                  <a:moveTo>
                    <a:pt x="9879" y="0"/>
                  </a:moveTo>
                  <a:lnTo>
                    <a:pt x="1545" y="52051"/>
                  </a:lnTo>
                  <a:lnTo>
                    <a:pt x="0" y="105110"/>
                  </a:lnTo>
                  <a:lnTo>
                    <a:pt x="2662" y="154756"/>
                  </a:lnTo>
                  <a:lnTo>
                    <a:pt x="7741" y="202222"/>
                  </a:lnTo>
                  <a:lnTo>
                    <a:pt x="9456" y="265073"/>
                  </a:lnTo>
                  <a:lnTo>
                    <a:pt x="15343" y="313937"/>
                  </a:lnTo>
                  <a:lnTo>
                    <a:pt x="24496" y="376638"/>
                  </a:lnTo>
                  <a:lnTo>
                    <a:pt x="29028" y="430311"/>
                  </a:lnTo>
                  <a:lnTo>
                    <a:pt x="38964" y="483133"/>
                  </a:lnTo>
                  <a:lnTo>
                    <a:pt x="55635" y="545710"/>
                  </a:lnTo>
                  <a:lnTo>
                    <a:pt x="59100" y="552150"/>
                  </a:lnTo>
                  <a:lnTo>
                    <a:pt x="62580" y="555273"/>
                  </a:lnTo>
                  <a:lnTo>
                    <a:pt x="73049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85761" y="1000373"/>
              <a:ext cx="357970" cy="20892"/>
            </a:xfrm>
            <a:custGeom>
              <a:avLst/>
              <a:gdLst/>
              <a:ahLst/>
              <a:cxnLst/>
              <a:rect l="0" t="0" r="0" b="0"/>
              <a:pathLst>
                <a:path w="357970" h="20892">
                  <a:moveTo>
                    <a:pt x="357969" y="20891"/>
                  </a:moveTo>
                  <a:lnTo>
                    <a:pt x="308418" y="6237"/>
                  </a:lnTo>
                  <a:lnTo>
                    <a:pt x="257889" y="1731"/>
                  </a:lnTo>
                  <a:lnTo>
                    <a:pt x="209643" y="396"/>
                  </a:lnTo>
                  <a:lnTo>
                    <a:pt x="154534" y="0"/>
                  </a:lnTo>
                  <a:lnTo>
                    <a:pt x="99341" y="5472"/>
                  </a:lnTo>
                  <a:lnTo>
                    <a:pt x="39033" y="9396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64788" y="113707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2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64788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93956" y="1120960"/>
              <a:ext cx="152159" cy="195015"/>
            </a:xfrm>
            <a:custGeom>
              <a:avLst/>
              <a:gdLst/>
              <a:ahLst/>
              <a:cxnLst/>
              <a:rect l="0" t="0" r="0" b="0"/>
              <a:pathLst>
                <a:path w="152159" h="195015">
                  <a:moveTo>
                    <a:pt x="112987" y="5589"/>
                  </a:moveTo>
                  <a:lnTo>
                    <a:pt x="96219" y="0"/>
                  </a:lnTo>
                  <a:lnTo>
                    <a:pt x="88940" y="693"/>
                  </a:lnTo>
                  <a:lnTo>
                    <a:pt x="47805" y="24802"/>
                  </a:lnTo>
                  <a:lnTo>
                    <a:pt x="23224" y="50276"/>
                  </a:lnTo>
                  <a:lnTo>
                    <a:pt x="6712" y="80051"/>
                  </a:lnTo>
                  <a:lnTo>
                    <a:pt x="0" y="122278"/>
                  </a:lnTo>
                  <a:lnTo>
                    <a:pt x="3600" y="160656"/>
                  </a:lnTo>
                  <a:lnTo>
                    <a:pt x="15238" y="180182"/>
                  </a:lnTo>
                  <a:lnTo>
                    <a:pt x="23254" y="188665"/>
                  </a:lnTo>
                  <a:lnTo>
                    <a:pt x="34448" y="193150"/>
                  </a:lnTo>
                  <a:lnTo>
                    <a:pt x="62483" y="195014"/>
                  </a:lnTo>
                  <a:lnTo>
                    <a:pt x="88201" y="188824"/>
                  </a:lnTo>
                  <a:lnTo>
                    <a:pt x="110160" y="177104"/>
                  </a:lnTo>
                  <a:lnTo>
                    <a:pt x="127718" y="160196"/>
                  </a:lnTo>
                  <a:lnTo>
                    <a:pt x="145168" y="125358"/>
                  </a:lnTo>
                  <a:lnTo>
                    <a:pt x="152158" y="79810"/>
                  </a:lnTo>
                  <a:lnTo>
                    <a:pt x="148640" y="40449"/>
                  </a:lnTo>
                  <a:lnTo>
                    <a:pt x="143261" y="26931"/>
                  </a:lnTo>
                  <a:lnTo>
                    <a:pt x="134044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91171" y="1113838"/>
              <a:ext cx="252685" cy="223282"/>
            </a:xfrm>
            <a:custGeom>
              <a:avLst/>
              <a:gdLst/>
              <a:ahLst/>
              <a:cxnLst/>
              <a:rect l="0" t="0" r="0" b="0"/>
              <a:pathLst>
                <a:path w="252685" h="223282">
                  <a:moveTo>
                    <a:pt x="0" y="23239"/>
                  </a:moveTo>
                  <a:lnTo>
                    <a:pt x="34747" y="78284"/>
                  </a:lnTo>
                  <a:lnTo>
                    <a:pt x="51880" y="129692"/>
                  </a:lnTo>
                  <a:lnTo>
                    <a:pt x="67750" y="182274"/>
                  </a:lnTo>
                  <a:lnTo>
                    <a:pt x="63727" y="129050"/>
                  </a:lnTo>
                  <a:lnTo>
                    <a:pt x="66400" y="75292"/>
                  </a:lnTo>
                  <a:lnTo>
                    <a:pt x="77847" y="25203"/>
                  </a:lnTo>
                  <a:lnTo>
                    <a:pt x="83484" y="16359"/>
                  </a:lnTo>
                  <a:lnTo>
                    <a:pt x="99105" y="3414"/>
                  </a:lnTo>
                  <a:lnTo>
                    <a:pt x="120865" y="0"/>
                  </a:lnTo>
                  <a:lnTo>
                    <a:pt x="133220" y="727"/>
                  </a:lnTo>
                  <a:lnTo>
                    <a:pt x="156304" y="10894"/>
                  </a:lnTo>
                  <a:lnTo>
                    <a:pt x="199721" y="46017"/>
                  </a:lnTo>
                  <a:lnTo>
                    <a:pt x="225943" y="81981"/>
                  </a:lnTo>
                  <a:lnTo>
                    <a:pt x="242941" y="122273"/>
                  </a:lnTo>
                  <a:lnTo>
                    <a:pt x="250759" y="182705"/>
                  </a:lnTo>
                  <a:lnTo>
                    <a:pt x="252684" y="223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37928" y="1057789"/>
              <a:ext cx="181073" cy="226688"/>
            </a:xfrm>
            <a:custGeom>
              <a:avLst/>
              <a:gdLst/>
              <a:ahLst/>
              <a:cxnLst/>
              <a:rect l="0" t="0" r="0" b="0"/>
              <a:pathLst>
                <a:path w="181073" h="226688">
                  <a:moveTo>
                    <a:pt x="137554" y="5589"/>
                  </a:moveTo>
                  <a:lnTo>
                    <a:pt x="120786" y="0"/>
                  </a:lnTo>
                  <a:lnTo>
                    <a:pt x="88002" y="2113"/>
                  </a:lnTo>
                  <a:lnTo>
                    <a:pt x="43407" y="21713"/>
                  </a:lnTo>
                  <a:lnTo>
                    <a:pt x="22011" y="34592"/>
                  </a:lnTo>
                  <a:lnTo>
                    <a:pt x="7042" y="51234"/>
                  </a:lnTo>
                  <a:lnTo>
                    <a:pt x="1413" y="60586"/>
                  </a:lnTo>
                  <a:lnTo>
                    <a:pt x="0" y="69160"/>
                  </a:lnTo>
                  <a:lnTo>
                    <a:pt x="1398" y="77215"/>
                  </a:lnTo>
                  <a:lnTo>
                    <a:pt x="4669" y="84925"/>
                  </a:lnTo>
                  <a:lnTo>
                    <a:pt x="17662" y="96611"/>
                  </a:lnTo>
                  <a:lnTo>
                    <a:pt x="36306" y="104535"/>
                  </a:lnTo>
                  <a:lnTo>
                    <a:pt x="94354" y="115628"/>
                  </a:lnTo>
                  <a:lnTo>
                    <a:pt x="132293" y="130870"/>
                  </a:lnTo>
                  <a:lnTo>
                    <a:pt x="161991" y="155793"/>
                  </a:lnTo>
                  <a:lnTo>
                    <a:pt x="180019" y="185404"/>
                  </a:lnTo>
                  <a:lnTo>
                    <a:pt x="181072" y="194486"/>
                  </a:lnTo>
                  <a:lnTo>
                    <a:pt x="176002" y="210816"/>
                  </a:lnTo>
                  <a:lnTo>
                    <a:pt x="169035" y="216106"/>
                  </a:lnTo>
                  <a:lnTo>
                    <a:pt x="148816" y="221985"/>
                  </a:lnTo>
                  <a:lnTo>
                    <a:pt x="92812" y="219693"/>
                  </a:lnTo>
                  <a:lnTo>
                    <a:pt x="53325" y="226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20877" y="1779316"/>
            <a:ext cx="6785949" cy="968622"/>
            <a:chOff x="720877" y="1779316"/>
            <a:chExt cx="6785949" cy="968622"/>
          </a:xfrm>
        </p:grpSpPr>
        <p:sp>
          <p:nvSpPr>
            <p:cNvPr id="33" name="Freeform 32"/>
            <p:cNvSpPr/>
            <p:nvPr/>
          </p:nvSpPr>
          <p:spPr>
            <a:xfrm>
              <a:off x="720877" y="1979357"/>
              <a:ext cx="387916" cy="287387"/>
            </a:xfrm>
            <a:custGeom>
              <a:avLst/>
              <a:gdLst/>
              <a:ahLst/>
              <a:cxnLst/>
              <a:rect l="0" t="0" r="0" b="0"/>
              <a:pathLst>
                <a:path w="387916" h="28738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6"/>
                  </a:lnTo>
                  <a:lnTo>
                    <a:pt x="16251" y="186072"/>
                  </a:lnTo>
                  <a:lnTo>
                    <a:pt x="25386" y="226968"/>
                  </a:lnTo>
                  <a:lnTo>
                    <a:pt x="48840" y="269701"/>
                  </a:lnTo>
                  <a:lnTo>
                    <a:pt x="55480" y="278067"/>
                  </a:lnTo>
                  <a:lnTo>
                    <a:pt x="64586" y="282474"/>
                  </a:lnTo>
                  <a:lnTo>
                    <a:pt x="87182" y="284251"/>
                  </a:lnTo>
                  <a:lnTo>
                    <a:pt x="97419" y="280748"/>
                  </a:lnTo>
                  <a:lnTo>
                    <a:pt x="115032" y="267496"/>
                  </a:lnTo>
                  <a:lnTo>
                    <a:pt x="159756" y="210022"/>
                  </a:lnTo>
                  <a:lnTo>
                    <a:pt x="175400" y="178822"/>
                  </a:lnTo>
                  <a:lnTo>
                    <a:pt x="179628" y="176536"/>
                  </a:lnTo>
                  <a:lnTo>
                    <a:pt x="183616" y="179692"/>
                  </a:lnTo>
                  <a:lnTo>
                    <a:pt x="209084" y="242813"/>
                  </a:lnTo>
                  <a:lnTo>
                    <a:pt x="222373" y="260385"/>
                  </a:lnTo>
                  <a:lnTo>
                    <a:pt x="239978" y="274824"/>
                  </a:lnTo>
                  <a:lnTo>
                    <a:pt x="259500" y="285141"/>
                  </a:lnTo>
                  <a:lnTo>
                    <a:pt x="282995" y="287386"/>
                  </a:lnTo>
                  <a:lnTo>
                    <a:pt x="295811" y="286347"/>
                  </a:lnTo>
                  <a:lnTo>
                    <a:pt x="316291" y="275834"/>
                  </a:lnTo>
                  <a:lnTo>
                    <a:pt x="348502" y="240489"/>
                  </a:lnTo>
                  <a:lnTo>
                    <a:pt x="368989" y="198543"/>
                  </a:lnTo>
                  <a:lnTo>
                    <a:pt x="387915" y="138291"/>
                  </a:lnTo>
                  <a:lnTo>
                    <a:pt x="387412" y="94528"/>
                  </a:lnTo>
                  <a:lnTo>
                    <a:pt x="374086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34761" y="2074114"/>
              <a:ext cx="18131" cy="157928"/>
            </a:xfrm>
            <a:custGeom>
              <a:avLst/>
              <a:gdLst/>
              <a:ahLst/>
              <a:cxnLst/>
              <a:rect l="0" t="0" r="0" b="0"/>
              <a:pathLst>
                <a:path w="18131" h="157928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4887" y="110934"/>
                  </a:lnTo>
                  <a:lnTo>
                    <a:pt x="7601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42362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08867" y="1874072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8726"/>
                  </a:lnTo>
                  <a:lnTo>
                    <a:pt x="478" y="88992"/>
                  </a:lnTo>
                  <a:lnTo>
                    <a:pt x="5234" y="137112"/>
                  </a:lnTo>
                  <a:lnTo>
                    <a:pt x="9762" y="196994"/>
                  </a:lnTo>
                  <a:lnTo>
                    <a:pt x="15394" y="251781"/>
                  </a:lnTo>
                  <a:lnTo>
                    <a:pt x="20182" y="301939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68704" y="2021471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0291" y="16789"/>
                  </a:lnTo>
                  <a:lnTo>
                    <a:pt x="149077" y="23333"/>
                  </a:lnTo>
                  <a:lnTo>
                    <a:pt x="91579" y="35545"/>
                  </a:lnTo>
                  <a:lnTo>
                    <a:pt x="37500" y="492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84559" y="1853015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0" y="0"/>
                  </a:moveTo>
                  <a:lnTo>
                    <a:pt x="8333" y="48931"/>
                  </a:lnTo>
                  <a:lnTo>
                    <a:pt x="12998" y="96776"/>
                  </a:lnTo>
                  <a:lnTo>
                    <a:pt x="25054" y="154167"/>
                  </a:lnTo>
                  <a:lnTo>
                    <a:pt x="37531" y="216110"/>
                  </a:lnTo>
                  <a:lnTo>
                    <a:pt x="40756" y="266154"/>
                  </a:lnTo>
                  <a:lnTo>
                    <a:pt x="44965" y="325578"/>
                  </a:lnTo>
                  <a:lnTo>
                    <a:pt x="49231" y="344743"/>
                  </a:lnTo>
                  <a:lnTo>
                    <a:pt x="50368" y="343302"/>
                  </a:lnTo>
                  <a:lnTo>
                    <a:pt x="53513" y="288924"/>
                  </a:lnTo>
                  <a:lnTo>
                    <a:pt x="62129" y="255233"/>
                  </a:lnTo>
                  <a:lnTo>
                    <a:pt x="72847" y="237829"/>
                  </a:lnTo>
                  <a:lnTo>
                    <a:pt x="81320" y="233422"/>
                  </a:lnTo>
                  <a:lnTo>
                    <a:pt x="103213" y="231645"/>
                  </a:lnTo>
                  <a:lnTo>
                    <a:pt x="141846" y="242811"/>
                  </a:lnTo>
                  <a:lnTo>
                    <a:pt x="177339" y="266526"/>
                  </a:lnTo>
                  <a:lnTo>
                    <a:pt x="193071" y="288862"/>
                  </a:lnTo>
                  <a:lnTo>
                    <a:pt x="198904" y="301369"/>
                  </a:lnTo>
                  <a:lnTo>
                    <a:pt x="202266" y="327744"/>
                  </a:lnTo>
                  <a:lnTo>
                    <a:pt x="202200" y="350385"/>
                  </a:lnTo>
                  <a:lnTo>
                    <a:pt x="203820" y="356423"/>
                  </a:lnTo>
                  <a:lnTo>
                    <a:pt x="21057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86773" y="1800373"/>
              <a:ext cx="271652" cy="421141"/>
            </a:xfrm>
            <a:custGeom>
              <a:avLst/>
              <a:gdLst/>
              <a:ahLst/>
              <a:cxnLst/>
              <a:rect l="0" t="0" r="0" b="0"/>
              <a:pathLst>
                <a:path w="271652" h="421141">
                  <a:moveTo>
                    <a:pt x="82138" y="421140"/>
                  </a:moveTo>
                  <a:lnTo>
                    <a:pt x="73073" y="362523"/>
                  </a:lnTo>
                  <a:lnTo>
                    <a:pt x="62324" y="308349"/>
                  </a:lnTo>
                  <a:lnTo>
                    <a:pt x="42003" y="249468"/>
                  </a:lnTo>
                  <a:lnTo>
                    <a:pt x="30082" y="199088"/>
                  </a:lnTo>
                  <a:lnTo>
                    <a:pt x="15574" y="140841"/>
                  </a:lnTo>
                  <a:lnTo>
                    <a:pt x="1045" y="81631"/>
                  </a:lnTo>
                  <a:lnTo>
                    <a:pt x="0" y="68459"/>
                  </a:lnTo>
                  <a:lnTo>
                    <a:pt x="5078" y="47583"/>
                  </a:lnTo>
                  <a:lnTo>
                    <a:pt x="9708" y="38741"/>
                  </a:lnTo>
                  <a:lnTo>
                    <a:pt x="18644" y="32846"/>
                  </a:lnTo>
                  <a:lnTo>
                    <a:pt x="59166" y="24550"/>
                  </a:lnTo>
                  <a:lnTo>
                    <a:pt x="122141" y="18627"/>
                  </a:lnTo>
                  <a:lnTo>
                    <a:pt x="179987" y="12128"/>
                  </a:lnTo>
                  <a:lnTo>
                    <a:pt x="239087" y="2406"/>
                  </a:lnTo>
                  <a:lnTo>
                    <a:pt x="2716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89968" y="204252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8864" y="8333"/>
                  </a:lnTo>
                  <a:lnTo>
                    <a:pt x="43030" y="156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68953" y="2010943"/>
              <a:ext cx="136871" cy="184688"/>
            </a:xfrm>
            <a:custGeom>
              <a:avLst/>
              <a:gdLst/>
              <a:ahLst/>
              <a:cxnLst/>
              <a:rect l="0" t="0" r="0" b="0"/>
              <a:pathLst>
                <a:path w="136871" h="184688">
                  <a:moveTo>
                    <a:pt x="0" y="105284"/>
                  </a:moveTo>
                  <a:lnTo>
                    <a:pt x="20243" y="149247"/>
                  </a:lnTo>
                  <a:lnTo>
                    <a:pt x="41477" y="184029"/>
                  </a:lnTo>
                  <a:lnTo>
                    <a:pt x="40519" y="184687"/>
                  </a:lnTo>
                  <a:lnTo>
                    <a:pt x="37541" y="182786"/>
                  </a:lnTo>
                  <a:lnTo>
                    <a:pt x="27761" y="163343"/>
                  </a:lnTo>
                  <a:lnTo>
                    <a:pt x="17454" y="129766"/>
                  </a:lnTo>
                  <a:lnTo>
                    <a:pt x="16726" y="106806"/>
                  </a:lnTo>
                  <a:lnTo>
                    <a:pt x="25790" y="63471"/>
                  </a:lnTo>
                  <a:lnTo>
                    <a:pt x="31232" y="55182"/>
                  </a:lnTo>
                  <a:lnTo>
                    <a:pt x="46636" y="42853"/>
                  </a:lnTo>
                  <a:lnTo>
                    <a:pt x="105682" y="1792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72398" y="2034764"/>
              <a:ext cx="207167" cy="155177"/>
            </a:xfrm>
            <a:custGeom>
              <a:avLst/>
              <a:gdLst/>
              <a:ahLst/>
              <a:cxnLst/>
              <a:rect l="0" t="0" r="0" b="0"/>
              <a:pathLst>
                <a:path w="207167" h="155177">
                  <a:moveTo>
                    <a:pt x="122938" y="39350"/>
                  </a:moveTo>
                  <a:lnTo>
                    <a:pt x="117349" y="22582"/>
                  </a:lnTo>
                  <a:lnTo>
                    <a:pt x="105246" y="11230"/>
                  </a:lnTo>
                  <a:lnTo>
                    <a:pt x="86999" y="3455"/>
                  </a:lnTo>
                  <a:lnTo>
                    <a:pt x="63292" y="0"/>
                  </a:lnTo>
                  <a:lnTo>
                    <a:pt x="40277" y="7823"/>
                  </a:lnTo>
                  <a:lnTo>
                    <a:pt x="29226" y="14822"/>
                  </a:lnTo>
                  <a:lnTo>
                    <a:pt x="13828" y="35078"/>
                  </a:lnTo>
                  <a:lnTo>
                    <a:pt x="4255" y="59678"/>
                  </a:lnTo>
                  <a:lnTo>
                    <a:pt x="0" y="86209"/>
                  </a:lnTo>
                  <a:lnTo>
                    <a:pt x="4348" y="110479"/>
                  </a:lnTo>
                  <a:lnTo>
                    <a:pt x="19950" y="140753"/>
                  </a:lnTo>
                  <a:lnTo>
                    <a:pt x="26203" y="149066"/>
                  </a:lnTo>
                  <a:lnTo>
                    <a:pt x="35052" y="153438"/>
                  </a:lnTo>
                  <a:lnTo>
                    <a:pt x="57361" y="155176"/>
                  </a:lnTo>
                  <a:lnTo>
                    <a:pt x="67522" y="150493"/>
                  </a:lnTo>
                  <a:lnTo>
                    <a:pt x="85051" y="132810"/>
                  </a:lnTo>
                  <a:lnTo>
                    <a:pt x="111118" y="81293"/>
                  </a:lnTo>
                  <a:lnTo>
                    <a:pt x="116515" y="67350"/>
                  </a:lnTo>
                  <a:lnTo>
                    <a:pt x="115316" y="79231"/>
                  </a:lnTo>
                  <a:lnTo>
                    <a:pt x="122499" y="104979"/>
                  </a:lnTo>
                  <a:lnTo>
                    <a:pt x="132882" y="124670"/>
                  </a:lnTo>
                  <a:lnTo>
                    <a:pt x="148414" y="138881"/>
                  </a:lnTo>
                  <a:lnTo>
                    <a:pt x="167016" y="147927"/>
                  </a:lnTo>
                  <a:lnTo>
                    <a:pt x="207166" y="155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25726" y="2007998"/>
              <a:ext cx="143352" cy="176674"/>
            </a:xfrm>
            <a:custGeom>
              <a:avLst/>
              <a:gdLst/>
              <a:ahLst/>
              <a:cxnLst/>
              <a:rect l="0" t="0" r="0" b="0"/>
              <a:pathLst>
                <a:path w="143352" h="176674">
                  <a:moveTo>
                    <a:pt x="122294" y="24002"/>
                  </a:moveTo>
                  <a:lnTo>
                    <a:pt x="104313" y="8361"/>
                  </a:lnTo>
                  <a:lnTo>
                    <a:pt x="87396" y="282"/>
                  </a:lnTo>
                  <a:lnTo>
                    <a:pt x="77972" y="0"/>
                  </a:lnTo>
                  <a:lnTo>
                    <a:pt x="58142" y="5925"/>
                  </a:lnTo>
                  <a:lnTo>
                    <a:pt x="32836" y="22415"/>
                  </a:lnTo>
                  <a:lnTo>
                    <a:pt x="10520" y="47708"/>
                  </a:lnTo>
                  <a:lnTo>
                    <a:pt x="2427" y="70413"/>
                  </a:lnTo>
                  <a:lnTo>
                    <a:pt x="0" y="94931"/>
                  </a:lnTo>
                  <a:lnTo>
                    <a:pt x="2820" y="117527"/>
                  </a:lnTo>
                  <a:lnTo>
                    <a:pt x="11093" y="136148"/>
                  </a:lnTo>
                  <a:lnTo>
                    <a:pt x="35468" y="167167"/>
                  </a:lnTo>
                  <a:lnTo>
                    <a:pt x="58358" y="175368"/>
                  </a:lnTo>
                  <a:lnTo>
                    <a:pt x="85689" y="176673"/>
                  </a:lnTo>
                  <a:lnTo>
                    <a:pt x="118467" y="165424"/>
                  </a:lnTo>
                  <a:lnTo>
                    <a:pt x="143351" y="150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84891" y="177931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19" y="173425"/>
                  </a:lnTo>
                  <a:lnTo>
                    <a:pt x="11453" y="225690"/>
                  </a:lnTo>
                  <a:lnTo>
                    <a:pt x="18211" y="282510"/>
                  </a:lnTo>
                  <a:lnTo>
                    <a:pt x="26084" y="342933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90134" y="1937243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93225" y="3119"/>
                  </a:lnTo>
                  <a:lnTo>
                    <a:pt x="134094" y="14654"/>
                  </a:lnTo>
                  <a:lnTo>
                    <a:pt x="78523" y="20962"/>
                  </a:lnTo>
                  <a:lnTo>
                    <a:pt x="21693" y="35545"/>
                  </a:lnTo>
                  <a:lnTo>
                    <a:pt x="9641" y="423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28505" y="2063585"/>
              <a:ext cx="9071" cy="126343"/>
            </a:xfrm>
            <a:custGeom>
              <a:avLst/>
              <a:gdLst/>
              <a:ahLst/>
              <a:cxnLst/>
              <a:rect l="0" t="0" r="0" b="0"/>
              <a:pathLst>
                <a:path w="9071" h="126343">
                  <a:moveTo>
                    <a:pt x="9070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37575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35033" y="2036939"/>
              <a:ext cx="124137" cy="139473"/>
            </a:xfrm>
            <a:custGeom>
              <a:avLst/>
              <a:gdLst/>
              <a:ahLst/>
              <a:cxnLst/>
              <a:rect l="0" t="0" r="0" b="0"/>
              <a:pathLst>
                <a:path w="124137" h="139473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0"/>
                  </a:lnTo>
                  <a:lnTo>
                    <a:pt x="4738" y="105898"/>
                  </a:lnTo>
                  <a:lnTo>
                    <a:pt x="9277" y="114576"/>
                  </a:lnTo>
                  <a:lnTo>
                    <a:pt x="23679" y="127337"/>
                  </a:lnTo>
                  <a:lnTo>
                    <a:pt x="42948" y="135739"/>
                  </a:lnTo>
                  <a:lnTo>
                    <a:pt x="67110" y="139472"/>
                  </a:lnTo>
                  <a:lnTo>
                    <a:pt x="87208" y="134893"/>
                  </a:lnTo>
                  <a:lnTo>
                    <a:pt x="103938" y="123889"/>
                  </a:lnTo>
                  <a:lnTo>
                    <a:pt x="119173" y="107300"/>
                  </a:lnTo>
                  <a:lnTo>
                    <a:pt x="123002" y="97963"/>
                  </a:lnTo>
                  <a:lnTo>
                    <a:pt x="124136" y="78229"/>
                  </a:lnTo>
                  <a:lnTo>
                    <a:pt x="118198" y="47389"/>
                  </a:lnTo>
                  <a:lnTo>
                    <a:pt x="92055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90259" y="2042468"/>
              <a:ext cx="200042" cy="136932"/>
            </a:xfrm>
            <a:custGeom>
              <a:avLst/>
              <a:gdLst/>
              <a:ahLst/>
              <a:cxnLst/>
              <a:rect l="0" t="0" r="0" b="0"/>
              <a:pathLst>
                <a:path w="200042" h="136932">
                  <a:moveTo>
                    <a:pt x="0" y="31646"/>
                  </a:moveTo>
                  <a:lnTo>
                    <a:pt x="27511" y="85520"/>
                  </a:lnTo>
                  <a:lnTo>
                    <a:pt x="39607" y="115069"/>
                  </a:lnTo>
                  <a:lnTo>
                    <a:pt x="51138" y="131504"/>
                  </a:lnTo>
                  <a:lnTo>
                    <a:pt x="53979" y="133313"/>
                  </a:lnTo>
                  <a:lnTo>
                    <a:pt x="54703" y="131009"/>
                  </a:lnTo>
                  <a:lnTo>
                    <a:pt x="44490" y="79724"/>
                  </a:lnTo>
                  <a:lnTo>
                    <a:pt x="45937" y="43941"/>
                  </a:lnTo>
                  <a:lnTo>
                    <a:pt x="52002" y="23072"/>
                  </a:lnTo>
                  <a:lnTo>
                    <a:pt x="62496" y="5998"/>
                  </a:lnTo>
                  <a:lnTo>
                    <a:pt x="70910" y="1679"/>
                  </a:lnTo>
                  <a:lnTo>
                    <a:pt x="92736" y="0"/>
                  </a:lnTo>
                  <a:lnTo>
                    <a:pt x="125743" y="11221"/>
                  </a:lnTo>
                  <a:lnTo>
                    <a:pt x="152161" y="29363"/>
                  </a:lnTo>
                  <a:lnTo>
                    <a:pt x="164333" y="48958"/>
                  </a:lnTo>
                  <a:lnTo>
                    <a:pt x="185460" y="109748"/>
                  </a:lnTo>
                  <a:lnTo>
                    <a:pt x="200041" y="136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61991" y="1968829"/>
              <a:ext cx="225212" cy="270755"/>
            </a:xfrm>
            <a:custGeom>
              <a:avLst/>
              <a:gdLst/>
              <a:ahLst/>
              <a:cxnLst/>
              <a:rect l="0" t="0" r="0" b="0"/>
              <a:pathLst>
                <a:path w="225212" h="270755">
                  <a:moveTo>
                    <a:pt x="117822" y="0"/>
                  </a:moveTo>
                  <a:lnTo>
                    <a:pt x="75130" y="3119"/>
                  </a:lnTo>
                  <a:lnTo>
                    <a:pt x="55564" y="9575"/>
                  </a:lnTo>
                  <a:lnTo>
                    <a:pt x="16629" y="39403"/>
                  </a:lnTo>
                  <a:lnTo>
                    <a:pt x="751" y="65487"/>
                  </a:lnTo>
                  <a:lnTo>
                    <a:pt x="0" y="74074"/>
                  </a:lnTo>
                  <a:lnTo>
                    <a:pt x="5405" y="89853"/>
                  </a:lnTo>
                  <a:lnTo>
                    <a:pt x="18726" y="101546"/>
                  </a:lnTo>
                  <a:lnTo>
                    <a:pt x="52195" y="114705"/>
                  </a:lnTo>
                  <a:lnTo>
                    <a:pt x="99157" y="126013"/>
                  </a:lnTo>
                  <a:lnTo>
                    <a:pt x="161838" y="140315"/>
                  </a:lnTo>
                  <a:lnTo>
                    <a:pt x="199494" y="156478"/>
                  </a:lnTo>
                  <a:lnTo>
                    <a:pt x="215732" y="172491"/>
                  </a:lnTo>
                  <a:lnTo>
                    <a:pt x="221699" y="181674"/>
                  </a:lnTo>
                  <a:lnTo>
                    <a:pt x="225211" y="204356"/>
                  </a:lnTo>
                  <a:lnTo>
                    <a:pt x="224509" y="216956"/>
                  </a:lnTo>
                  <a:lnTo>
                    <a:pt x="214372" y="237195"/>
                  </a:lnTo>
                  <a:lnTo>
                    <a:pt x="198167" y="252819"/>
                  </a:lnTo>
                  <a:lnTo>
                    <a:pt x="179267" y="263662"/>
                  </a:lnTo>
                  <a:lnTo>
                    <a:pt x="143307" y="270754"/>
                  </a:lnTo>
                  <a:lnTo>
                    <a:pt x="90404" y="265915"/>
                  </a:lnTo>
                  <a:lnTo>
                    <a:pt x="4412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21289" y="1989886"/>
              <a:ext cx="200805" cy="168413"/>
            </a:xfrm>
            <a:custGeom>
              <a:avLst/>
              <a:gdLst/>
              <a:ahLst/>
              <a:cxnLst/>
              <a:rect l="0" t="0" r="0" b="0"/>
              <a:pathLst>
                <a:path w="200805" h="168413">
                  <a:moveTo>
                    <a:pt x="84990" y="0"/>
                  </a:moveTo>
                  <a:lnTo>
                    <a:pt x="78925" y="32451"/>
                  </a:lnTo>
                  <a:lnTo>
                    <a:pt x="83961" y="89931"/>
                  </a:lnTo>
                  <a:lnTo>
                    <a:pt x="93188" y="149883"/>
                  </a:lnTo>
                  <a:lnTo>
                    <a:pt x="93313" y="168390"/>
                  </a:lnTo>
                  <a:lnTo>
                    <a:pt x="91709" y="168412"/>
                  </a:lnTo>
                  <a:lnTo>
                    <a:pt x="86807" y="157908"/>
                  </a:lnTo>
                  <a:lnTo>
                    <a:pt x="76300" y="128026"/>
                  </a:lnTo>
                  <a:lnTo>
                    <a:pt x="65140" y="111102"/>
                  </a:lnTo>
                  <a:lnTo>
                    <a:pt x="49262" y="98902"/>
                  </a:lnTo>
                  <a:lnTo>
                    <a:pt x="29337" y="90749"/>
                  </a:lnTo>
                  <a:lnTo>
                    <a:pt x="0" y="87330"/>
                  </a:lnTo>
                  <a:lnTo>
                    <a:pt x="254" y="88635"/>
                  </a:lnTo>
                  <a:lnTo>
                    <a:pt x="3933" y="90676"/>
                  </a:lnTo>
                  <a:lnTo>
                    <a:pt x="56133" y="85885"/>
                  </a:lnTo>
                  <a:lnTo>
                    <a:pt x="116718" y="77210"/>
                  </a:lnTo>
                  <a:lnTo>
                    <a:pt x="178148" y="68572"/>
                  </a:lnTo>
                  <a:lnTo>
                    <a:pt x="200804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98977" y="1880835"/>
              <a:ext cx="329188" cy="369557"/>
            </a:xfrm>
            <a:custGeom>
              <a:avLst/>
              <a:gdLst/>
              <a:ahLst/>
              <a:cxnLst/>
              <a:rect l="0" t="0" r="0" b="0"/>
              <a:pathLst>
                <a:path w="329188" h="369557">
                  <a:moveTo>
                    <a:pt x="60069" y="351206"/>
                  </a:moveTo>
                  <a:lnTo>
                    <a:pt x="43281" y="287756"/>
                  </a:lnTo>
                  <a:lnTo>
                    <a:pt x="36736" y="229661"/>
                  </a:lnTo>
                  <a:lnTo>
                    <a:pt x="24525" y="178108"/>
                  </a:lnTo>
                  <a:lnTo>
                    <a:pt x="10847" y="116799"/>
                  </a:lnTo>
                  <a:lnTo>
                    <a:pt x="0" y="65347"/>
                  </a:lnTo>
                  <a:lnTo>
                    <a:pt x="937" y="27471"/>
                  </a:lnTo>
                  <a:lnTo>
                    <a:pt x="3100" y="16060"/>
                  </a:lnTo>
                  <a:lnTo>
                    <a:pt x="9222" y="8452"/>
                  </a:lnTo>
                  <a:lnTo>
                    <a:pt x="28502" y="0"/>
                  </a:lnTo>
                  <a:lnTo>
                    <a:pt x="71253" y="830"/>
                  </a:lnTo>
                  <a:lnTo>
                    <a:pt x="109787" y="8485"/>
                  </a:lnTo>
                  <a:lnTo>
                    <a:pt x="172150" y="43092"/>
                  </a:lnTo>
                  <a:lnTo>
                    <a:pt x="233247" y="85893"/>
                  </a:lnTo>
                  <a:lnTo>
                    <a:pt x="293436" y="148182"/>
                  </a:lnTo>
                  <a:lnTo>
                    <a:pt x="318208" y="187456"/>
                  </a:lnTo>
                  <a:lnTo>
                    <a:pt x="329187" y="228728"/>
                  </a:lnTo>
                  <a:lnTo>
                    <a:pt x="326852" y="276182"/>
                  </a:lnTo>
                  <a:lnTo>
                    <a:pt x="318629" y="300704"/>
                  </a:lnTo>
                  <a:lnTo>
                    <a:pt x="306006" y="319402"/>
                  </a:lnTo>
                  <a:lnTo>
                    <a:pt x="279169" y="341913"/>
                  </a:lnTo>
                  <a:lnTo>
                    <a:pt x="222673" y="364482"/>
                  </a:lnTo>
                  <a:lnTo>
                    <a:pt x="161165" y="369556"/>
                  </a:lnTo>
                  <a:lnTo>
                    <a:pt x="108982" y="363626"/>
                  </a:lnTo>
                  <a:lnTo>
                    <a:pt x="81126" y="361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06487" y="2082091"/>
              <a:ext cx="136871" cy="183228"/>
            </a:xfrm>
            <a:custGeom>
              <a:avLst/>
              <a:gdLst/>
              <a:ahLst/>
              <a:cxnLst/>
              <a:rect l="0" t="0" r="0" b="0"/>
              <a:pathLst>
                <a:path w="136871" h="183228">
                  <a:moveTo>
                    <a:pt x="0" y="86779"/>
                  </a:moveTo>
                  <a:lnTo>
                    <a:pt x="11178" y="97957"/>
                  </a:lnTo>
                  <a:lnTo>
                    <a:pt x="19150" y="100081"/>
                  </a:lnTo>
                  <a:lnTo>
                    <a:pt x="65567" y="95082"/>
                  </a:lnTo>
                  <a:lnTo>
                    <a:pt x="89972" y="88130"/>
                  </a:lnTo>
                  <a:lnTo>
                    <a:pt x="108617" y="77241"/>
                  </a:lnTo>
                  <a:lnTo>
                    <a:pt x="121584" y="61483"/>
                  </a:lnTo>
                  <a:lnTo>
                    <a:pt x="126680" y="52367"/>
                  </a:lnTo>
                  <a:lnTo>
                    <a:pt x="129221" y="32880"/>
                  </a:lnTo>
                  <a:lnTo>
                    <a:pt x="128262" y="22771"/>
                  </a:lnTo>
                  <a:lnTo>
                    <a:pt x="124112" y="14861"/>
                  </a:lnTo>
                  <a:lnTo>
                    <a:pt x="110143" y="2953"/>
                  </a:lnTo>
                  <a:lnTo>
                    <a:pt x="89117" y="0"/>
                  </a:lnTo>
                  <a:lnTo>
                    <a:pt x="66513" y="3757"/>
                  </a:lnTo>
                  <a:lnTo>
                    <a:pt x="48669" y="13226"/>
                  </a:lnTo>
                  <a:lnTo>
                    <a:pt x="36058" y="28352"/>
                  </a:lnTo>
                  <a:lnTo>
                    <a:pt x="27724" y="47943"/>
                  </a:lnTo>
                  <a:lnTo>
                    <a:pt x="24202" y="84111"/>
                  </a:lnTo>
                  <a:lnTo>
                    <a:pt x="35971" y="139070"/>
                  </a:lnTo>
                  <a:lnTo>
                    <a:pt x="51472" y="165314"/>
                  </a:lnTo>
                  <a:lnTo>
                    <a:pt x="67330" y="177445"/>
                  </a:lnTo>
                  <a:lnTo>
                    <a:pt x="76472" y="182318"/>
                  </a:lnTo>
                  <a:lnTo>
                    <a:pt x="86077" y="183227"/>
                  </a:lnTo>
                  <a:lnTo>
                    <a:pt x="106106" y="177998"/>
                  </a:lnTo>
                  <a:lnTo>
                    <a:pt x="136870" y="160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35041" y="2089032"/>
              <a:ext cx="118887" cy="153981"/>
            </a:xfrm>
            <a:custGeom>
              <a:avLst/>
              <a:gdLst/>
              <a:ahLst/>
              <a:cxnLst/>
              <a:rect l="0" t="0" r="0" b="0"/>
              <a:pathLst>
                <a:path w="118887" h="153981">
                  <a:moveTo>
                    <a:pt x="118886" y="27195"/>
                  </a:moveTo>
                  <a:lnTo>
                    <a:pt x="107708" y="10428"/>
                  </a:lnTo>
                  <a:lnTo>
                    <a:pt x="99736" y="5488"/>
                  </a:lnTo>
                  <a:lnTo>
                    <a:pt x="78399" y="0"/>
                  </a:lnTo>
                  <a:lnTo>
                    <a:pt x="45669" y="2500"/>
                  </a:lnTo>
                  <a:lnTo>
                    <a:pt x="27464" y="13880"/>
                  </a:lnTo>
                  <a:lnTo>
                    <a:pt x="12743" y="31806"/>
                  </a:lnTo>
                  <a:lnTo>
                    <a:pt x="2301" y="55371"/>
                  </a:lnTo>
                  <a:lnTo>
                    <a:pt x="0" y="81442"/>
                  </a:lnTo>
                  <a:lnTo>
                    <a:pt x="4047" y="106287"/>
                  </a:lnTo>
                  <a:lnTo>
                    <a:pt x="13644" y="125128"/>
                  </a:lnTo>
                  <a:lnTo>
                    <a:pt x="37791" y="148890"/>
                  </a:lnTo>
                  <a:lnTo>
                    <a:pt x="48445" y="152779"/>
                  </a:lnTo>
                  <a:lnTo>
                    <a:pt x="72761" y="153980"/>
                  </a:lnTo>
                  <a:lnTo>
                    <a:pt x="118886" y="143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80269" y="216887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48931"/>
                  </a:lnTo>
                  <a:lnTo>
                    <a:pt x="3120" y="8429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90798" y="204252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06611" y="2161083"/>
              <a:ext cx="267158" cy="144659"/>
            </a:xfrm>
            <a:custGeom>
              <a:avLst/>
              <a:gdLst/>
              <a:ahLst/>
              <a:cxnLst/>
              <a:rect l="0" t="0" r="0" b="0"/>
              <a:pathLst>
                <a:path w="267158" h="144659">
                  <a:moveTo>
                    <a:pt x="0" y="70958"/>
                  </a:moveTo>
                  <a:lnTo>
                    <a:pt x="14655" y="114921"/>
                  </a:lnTo>
                  <a:lnTo>
                    <a:pt x="15619" y="115474"/>
                  </a:lnTo>
                  <a:lnTo>
                    <a:pt x="12299" y="52789"/>
                  </a:lnTo>
                  <a:lnTo>
                    <a:pt x="16385" y="30128"/>
                  </a:lnTo>
                  <a:lnTo>
                    <a:pt x="22622" y="23851"/>
                  </a:lnTo>
                  <a:lnTo>
                    <a:pt x="31459" y="20836"/>
                  </a:lnTo>
                  <a:lnTo>
                    <a:pt x="42030" y="19996"/>
                  </a:lnTo>
                  <a:lnTo>
                    <a:pt x="60014" y="25301"/>
                  </a:lnTo>
                  <a:lnTo>
                    <a:pt x="68086" y="29992"/>
                  </a:lnTo>
                  <a:lnTo>
                    <a:pt x="80173" y="44562"/>
                  </a:lnTo>
                  <a:lnTo>
                    <a:pt x="123212" y="107787"/>
                  </a:lnTo>
                  <a:lnTo>
                    <a:pt x="127765" y="108379"/>
                  </a:lnTo>
                  <a:lnTo>
                    <a:pt x="130800" y="104094"/>
                  </a:lnTo>
                  <a:lnTo>
                    <a:pt x="139457" y="40780"/>
                  </a:lnTo>
                  <a:lnTo>
                    <a:pt x="146210" y="20111"/>
                  </a:lnTo>
                  <a:lnTo>
                    <a:pt x="157009" y="3126"/>
                  </a:lnTo>
                  <a:lnTo>
                    <a:pt x="164334" y="0"/>
                  </a:lnTo>
                  <a:lnTo>
                    <a:pt x="172727" y="256"/>
                  </a:lnTo>
                  <a:lnTo>
                    <a:pt x="201307" y="11795"/>
                  </a:lnTo>
                  <a:lnTo>
                    <a:pt x="220491" y="24776"/>
                  </a:lnTo>
                  <a:lnTo>
                    <a:pt x="243276" y="51815"/>
                  </a:lnTo>
                  <a:lnTo>
                    <a:pt x="265946" y="102796"/>
                  </a:lnTo>
                  <a:lnTo>
                    <a:pt x="267157" y="120593"/>
                  </a:lnTo>
                  <a:lnTo>
                    <a:pt x="263212" y="144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67814" y="2146837"/>
              <a:ext cx="217866" cy="158905"/>
            </a:xfrm>
            <a:custGeom>
              <a:avLst/>
              <a:gdLst/>
              <a:ahLst/>
              <a:cxnLst/>
              <a:rect l="0" t="0" r="0" b="0"/>
              <a:pathLst>
                <a:path w="217866" h="158905">
                  <a:moveTo>
                    <a:pt x="91523" y="85204"/>
                  </a:moveTo>
                  <a:lnTo>
                    <a:pt x="97112" y="68436"/>
                  </a:lnTo>
                  <a:lnTo>
                    <a:pt x="96736" y="50846"/>
                  </a:lnTo>
                  <a:lnTo>
                    <a:pt x="91500" y="32499"/>
                  </a:lnTo>
                  <a:lnTo>
                    <a:pt x="81375" y="16546"/>
                  </a:lnTo>
                  <a:lnTo>
                    <a:pt x="65955" y="4776"/>
                  </a:lnTo>
                  <a:lnTo>
                    <a:pt x="56930" y="0"/>
                  </a:lnTo>
                  <a:lnTo>
                    <a:pt x="47404" y="325"/>
                  </a:lnTo>
                  <a:lnTo>
                    <a:pt x="27461" y="10046"/>
                  </a:lnTo>
                  <a:lnTo>
                    <a:pt x="13138" y="26064"/>
                  </a:lnTo>
                  <a:lnTo>
                    <a:pt x="7680" y="35249"/>
                  </a:lnTo>
                  <a:lnTo>
                    <a:pt x="0" y="76122"/>
                  </a:lnTo>
                  <a:lnTo>
                    <a:pt x="4442" y="102224"/>
                  </a:lnTo>
                  <a:lnTo>
                    <a:pt x="8902" y="114098"/>
                  </a:lnTo>
                  <a:lnTo>
                    <a:pt x="23217" y="130411"/>
                  </a:lnTo>
                  <a:lnTo>
                    <a:pt x="31947" y="136399"/>
                  </a:lnTo>
                  <a:lnTo>
                    <a:pt x="41277" y="138052"/>
                  </a:lnTo>
                  <a:lnTo>
                    <a:pt x="61002" y="133648"/>
                  </a:lnTo>
                  <a:lnTo>
                    <a:pt x="68837" y="126859"/>
                  </a:lnTo>
                  <a:lnTo>
                    <a:pt x="89814" y="85460"/>
                  </a:lnTo>
                  <a:lnTo>
                    <a:pt x="93893" y="74846"/>
                  </a:lnTo>
                  <a:lnTo>
                    <a:pt x="97782" y="71280"/>
                  </a:lnTo>
                  <a:lnTo>
                    <a:pt x="101545" y="72412"/>
                  </a:lnTo>
                  <a:lnTo>
                    <a:pt x="108845" y="83028"/>
                  </a:lnTo>
                  <a:lnTo>
                    <a:pt x="132447" y="137410"/>
                  </a:lnTo>
                  <a:lnTo>
                    <a:pt x="148315" y="153640"/>
                  </a:lnTo>
                  <a:lnTo>
                    <a:pt x="158630" y="157734"/>
                  </a:lnTo>
                  <a:lnTo>
                    <a:pt x="217865" y="158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48849" y="1958300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4" y="179664"/>
                  </a:lnTo>
                  <a:lnTo>
                    <a:pt x="9879" y="242357"/>
                  </a:lnTo>
                  <a:lnTo>
                    <a:pt x="13456" y="302267"/>
                  </a:lnTo>
                  <a:lnTo>
                    <a:pt x="25145" y="363734"/>
                  </a:lnTo>
                  <a:lnTo>
                    <a:pt x="42191" y="414273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37704" y="2137285"/>
              <a:ext cx="169122" cy="250133"/>
            </a:xfrm>
            <a:custGeom>
              <a:avLst/>
              <a:gdLst/>
              <a:ahLst/>
              <a:cxnLst/>
              <a:rect l="0" t="0" r="0" b="0"/>
              <a:pathLst>
                <a:path w="169122" h="250133">
                  <a:moveTo>
                    <a:pt x="148057" y="0"/>
                  </a:moveTo>
                  <a:lnTo>
                    <a:pt x="89441" y="5589"/>
                  </a:lnTo>
                  <a:lnTo>
                    <a:pt x="43672" y="19128"/>
                  </a:lnTo>
                  <a:lnTo>
                    <a:pt x="22115" y="30338"/>
                  </a:lnTo>
                  <a:lnTo>
                    <a:pt x="7075" y="49358"/>
                  </a:lnTo>
                  <a:lnTo>
                    <a:pt x="1427" y="60981"/>
                  </a:lnTo>
                  <a:lnTo>
                    <a:pt x="0" y="72240"/>
                  </a:lnTo>
                  <a:lnTo>
                    <a:pt x="4656" y="94107"/>
                  </a:lnTo>
                  <a:lnTo>
                    <a:pt x="10342" y="102512"/>
                  </a:lnTo>
                  <a:lnTo>
                    <a:pt x="26019" y="114971"/>
                  </a:lnTo>
                  <a:lnTo>
                    <a:pt x="86378" y="127964"/>
                  </a:lnTo>
                  <a:lnTo>
                    <a:pt x="124323" y="140470"/>
                  </a:lnTo>
                  <a:lnTo>
                    <a:pt x="145698" y="153678"/>
                  </a:lnTo>
                  <a:lnTo>
                    <a:pt x="162997" y="171246"/>
                  </a:lnTo>
                  <a:lnTo>
                    <a:pt x="167375" y="182014"/>
                  </a:lnTo>
                  <a:lnTo>
                    <a:pt x="169121" y="206457"/>
                  </a:lnTo>
                  <a:lnTo>
                    <a:pt x="165610" y="216017"/>
                  </a:lnTo>
                  <a:lnTo>
                    <a:pt x="152349" y="229758"/>
                  </a:lnTo>
                  <a:lnTo>
                    <a:pt x="125152" y="244071"/>
                  </a:lnTo>
                  <a:lnTo>
                    <a:pt x="89279" y="250132"/>
                  </a:lnTo>
                  <a:lnTo>
                    <a:pt x="35942" y="244014"/>
                  </a:lnTo>
                  <a:lnTo>
                    <a:pt x="1118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89720" y="2421554"/>
              <a:ext cx="6190757" cy="326384"/>
            </a:xfrm>
            <a:custGeom>
              <a:avLst/>
              <a:gdLst/>
              <a:ahLst/>
              <a:cxnLst/>
              <a:rect l="0" t="0" r="0" b="0"/>
              <a:pathLst>
                <a:path w="6190757" h="326384">
                  <a:moveTo>
                    <a:pt x="6190756" y="326383"/>
                  </a:moveTo>
                  <a:lnTo>
                    <a:pt x="6132140" y="311729"/>
                  </a:lnTo>
                  <a:lnTo>
                    <a:pt x="6074456" y="290950"/>
                  </a:lnTo>
                  <a:lnTo>
                    <a:pt x="6014487" y="277020"/>
                  </a:lnTo>
                  <a:lnTo>
                    <a:pt x="5964354" y="260935"/>
                  </a:lnTo>
                  <a:lnTo>
                    <a:pt x="5914144" y="252789"/>
                  </a:lnTo>
                  <a:lnTo>
                    <a:pt x="5851545" y="233381"/>
                  </a:lnTo>
                  <a:lnTo>
                    <a:pt x="5800521" y="218499"/>
                  </a:lnTo>
                  <a:lnTo>
                    <a:pt x="5745238" y="202391"/>
                  </a:lnTo>
                  <a:lnTo>
                    <a:pt x="5687524" y="190209"/>
                  </a:lnTo>
                  <a:lnTo>
                    <a:pt x="5630259" y="179191"/>
                  </a:lnTo>
                  <a:lnTo>
                    <a:pt x="5568838" y="168517"/>
                  </a:lnTo>
                  <a:lnTo>
                    <a:pt x="5506186" y="157945"/>
                  </a:lnTo>
                  <a:lnTo>
                    <a:pt x="5443168" y="147404"/>
                  </a:lnTo>
                  <a:lnTo>
                    <a:pt x="5399921" y="140382"/>
                  </a:lnTo>
                  <a:lnTo>
                    <a:pt x="5353403" y="133362"/>
                  </a:lnTo>
                  <a:lnTo>
                    <a:pt x="5305433" y="126342"/>
                  </a:lnTo>
                  <a:lnTo>
                    <a:pt x="5256816" y="119323"/>
                  </a:lnTo>
                  <a:lnTo>
                    <a:pt x="5207913" y="112304"/>
                  </a:lnTo>
                  <a:lnTo>
                    <a:pt x="5158883" y="105285"/>
                  </a:lnTo>
                  <a:lnTo>
                    <a:pt x="5109795" y="99436"/>
                  </a:lnTo>
                  <a:lnTo>
                    <a:pt x="5060682" y="96836"/>
                  </a:lnTo>
                  <a:lnTo>
                    <a:pt x="5008438" y="92561"/>
                  </a:lnTo>
                  <a:lnTo>
                    <a:pt x="4955193" y="86762"/>
                  </a:lnTo>
                  <a:lnTo>
                    <a:pt x="4904232" y="80285"/>
                  </a:lnTo>
                  <a:lnTo>
                    <a:pt x="4851168" y="76626"/>
                  </a:lnTo>
                  <a:lnTo>
                    <a:pt x="4796388" y="73830"/>
                  </a:lnTo>
                  <a:lnTo>
                    <a:pt x="4740845" y="68688"/>
                  </a:lnTo>
                  <a:lnTo>
                    <a:pt x="4684964" y="65623"/>
                  </a:lnTo>
                  <a:lnTo>
                    <a:pt x="4628933" y="63091"/>
                  </a:lnTo>
                  <a:lnTo>
                    <a:pt x="4572835" y="58066"/>
                  </a:lnTo>
                  <a:lnTo>
                    <a:pt x="4516706" y="55053"/>
                  </a:lnTo>
                  <a:lnTo>
                    <a:pt x="4459395" y="52544"/>
                  </a:lnTo>
                  <a:lnTo>
                    <a:pt x="4398828" y="47529"/>
                  </a:lnTo>
                  <a:lnTo>
                    <a:pt x="4339934" y="44521"/>
                  </a:lnTo>
                  <a:lnTo>
                    <a:pt x="4281394" y="42014"/>
                  </a:lnTo>
                  <a:lnTo>
                    <a:pt x="4220281" y="37000"/>
                  </a:lnTo>
                  <a:lnTo>
                    <a:pt x="4158025" y="33992"/>
                  </a:lnTo>
                  <a:lnTo>
                    <a:pt x="4095260" y="31485"/>
                  </a:lnTo>
                  <a:lnTo>
                    <a:pt x="4032270" y="26472"/>
                  </a:lnTo>
                  <a:lnTo>
                    <a:pt x="3969179" y="23464"/>
                  </a:lnTo>
                  <a:lnTo>
                    <a:pt x="3906044" y="20957"/>
                  </a:lnTo>
                  <a:lnTo>
                    <a:pt x="3842889" y="15943"/>
                  </a:lnTo>
                  <a:lnTo>
                    <a:pt x="3810138" y="14138"/>
                  </a:lnTo>
                  <a:lnTo>
                    <a:pt x="3776605" y="12935"/>
                  </a:lnTo>
                  <a:lnTo>
                    <a:pt x="3742552" y="12133"/>
                  </a:lnTo>
                  <a:lnTo>
                    <a:pt x="3708152" y="11598"/>
                  </a:lnTo>
                  <a:lnTo>
                    <a:pt x="3673519" y="11242"/>
                  </a:lnTo>
                  <a:lnTo>
                    <a:pt x="3638733" y="11004"/>
                  </a:lnTo>
                  <a:lnTo>
                    <a:pt x="3605014" y="10845"/>
                  </a:lnTo>
                  <a:lnTo>
                    <a:pt x="3572006" y="10740"/>
                  </a:lnTo>
                  <a:lnTo>
                    <a:pt x="3539472" y="10669"/>
                  </a:lnTo>
                  <a:lnTo>
                    <a:pt x="3506084" y="9453"/>
                  </a:lnTo>
                  <a:lnTo>
                    <a:pt x="3472128" y="7472"/>
                  </a:lnTo>
                  <a:lnTo>
                    <a:pt x="3437792" y="4981"/>
                  </a:lnTo>
                  <a:lnTo>
                    <a:pt x="3402033" y="3321"/>
                  </a:lnTo>
                  <a:lnTo>
                    <a:pt x="3365325" y="2214"/>
                  </a:lnTo>
                  <a:lnTo>
                    <a:pt x="3327985" y="1476"/>
                  </a:lnTo>
                  <a:lnTo>
                    <a:pt x="3291394" y="984"/>
                  </a:lnTo>
                  <a:lnTo>
                    <a:pt x="3255301" y="656"/>
                  </a:lnTo>
                  <a:lnTo>
                    <a:pt x="3219541" y="437"/>
                  </a:lnTo>
                  <a:lnTo>
                    <a:pt x="3184002" y="291"/>
                  </a:lnTo>
                  <a:lnTo>
                    <a:pt x="3148612" y="194"/>
                  </a:lnTo>
                  <a:lnTo>
                    <a:pt x="3113320" y="129"/>
                  </a:lnTo>
                  <a:lnTo>
                    <a:pt x="3076923" y="86"/>
                  </a:lnTo>
                  <a:lnTo>
                    <a:pt x="3039791" y="58"/>
                  </a:lnTo>
                  <a:lnTo>
                    <a:pt x="3002168" y="38"/>
                  </a:lnTo>
                  <a:lnTo>
                    <a:pt x="2965388" y="26"/>
                  </a:lnTo>
                  <a:lnTo>
                    <a:pt x="2929169" y="17"/>
                  </a:lnTo>
                  <a:lnTo>
                    <a:pt x="2893325" y="11"/>
                  </a:lnTo>
                  <a:lnTo>
                    <a:pt x="2857731" y="8"/>
                  </a:lnTo>
                  <a:lnTo>
                    <a:pt x="2822303" y="5"/>
                  </a:lnTo>
                  <a:lnTo>
                    <a:pt x="2786986" y="3"/>
                  </a:lnTo>
                  <a:lnTo>
                    <a:pt x="2751743" y="2"/>
                  </a:lnTo>
                  <a:lnTo>
                    <a:pt x="2716550" y="2"/>
                  </a:lnTo>
                  <a:lnTo>
                    <a:pt x="2681389" y="1"/>
                  </a:lnTo>
                  <a:lnTo>
                    <a:pt x="2645080" y="1"/>
                  </a:lnTo>
                  <a:lnTo>
                    <a:pt x="2608006" y="1"/>
                  </a:lnTo>
                  <a:lnTo>
                    <a:pt x="2570422" y="0"/>
                  </a:lnTo>
                  <a:lnTo>
                    <a:pt x="2533668" y="0"/>
                  </a:lnTo>
                  <a:lnTo>
                    <a:pt x="2497466" y="0"/>
                  </a:lnTo>
                  <a:lnTo>
                    <a:pt x="2461634" y="0"/>
                  </a:lnTo>
                  <a:lnTo>
                    <a:pt x="2424877" y="0"/>
                  </a:lnTo>
                  <a:lnTo>
                    <a:pt x="2387505" y="0"/>
                  </a:lnTo>
                  <a:lnTo>
                    <a:pt x="2349722" y="0"/>
                  </a:lnTo>
                  <a:lnTo>
                    <a:pt x="2311665" y="0"/>
                  </a:lnTo>
                  <a:lnTo>
                    <a:pt x="2273425" y="0"/>
                  </a:lnTo>
                  <a:lnTo>
                    <a:pt x="2235064" y="0"/>
                  </a:lnTo>
                  <a:lnTo>
                    <a:pt x="2196622" y="0"/>
                  </a:lnTo>
                  <a:lnTo>
                    <a:pt x="2158126" y="0"/>
                  </a:lnTo>
                  <a:lnTo>
                    <a:pt x="2119593" y="0"/>
                  </a:lnTo>
                  <a:lnTo>
                    <a:pt x="2082207" y="0"/>
                  </a:lnTo>
                  <a:lnTo>
                    <a:pt x="2045584" y="0"/>
                  </a:lnTo>
                  <a:lnTo>
                    <a:pt x="2009470" y="0"/>
                  </a:lnTo>
                  <a:lnTo>
                    <a:pt x="1971357" y="1170"/>
                  </a:lnTo>
                  <a:lnTo>
                    <a:pt x="1931910" y="3120"/>
                  </a:lnTo>
                  <a:lnTo>
                    <a:pt x="1891573" y="5589"/>
                  </a:lnTo>
                  <a:lnTo>
                    <a:pt x="1852984" y="7236"/>
                  </a:lnTo>
                  <a:lnTo>
                    <a:pt x="1815560" y="8333"/>
                  </a:lnTo>
                  <a:lnTo>
                    <a:pt x="1778912" y="9065"/>
                  </a:lnTo>
                  <a:lnTo>
                    <a:pt x="1741612" y="9553"/>
                  </a:lnTo>
                  <a:lnTo>
                    <a:pt x="1703877" y="9878"/>
                  </a:lnTo>
                  <a:lnTo>
                    <a:pt x="1665852" y="10095"/>
                  </a:lnTo>
                  <a:lnTo>
                    <a:pt x="1627634" y="10239"/>
                  </a:lnTo>
                  <a:lnTo>
                    <a:pt x="1589288" y="10336"/>
                  </a:lnTo>
                  <a:lnTo>
                    <a:pt x="1550855" y="10400"/>
                  </a:lnTo>
                  <a:lnTo>
                    <a:pt x="1512365" y="10443"/>
                  </a:lnTo>
                  <a:lnTo>
                    <a:pt x="1473837" y="10471"/>
                  </a:lnTo>
                  <a:lnTo>
                    <a:pt x="1435283" y="10490"/>
                  </a:lnTo>
                  <a:lnTo>
                    <a:pt x="1396713" y="11673"/>
                  </a:lnTo>
                  <a:lnTo>
                    <a:pt x="1358131" y="13631"/>
                  </a:lnTo>
                  <a:lnTo>
                    <a:pt x="1319541" y="16106"/>
                  </a:lnTo>
                  <a:lnTo>
                    <a:pt x="1280947" y="17757"/>
                  </a:lnTo>
                  <a:lnTo>
                    <a:pt x="1242349" y="18857"/>
                  </a:lnTo>
                  <a:lnTo>
                    <a:pt x="1203749" y="19590"/>
                  </a:lnTo>
                  <a:lnTo>
                    <a:pt x="1163978" y="21249"/>
                  </a:lnTo>
                  <a:lnTo>
                    <a:pt x="1123426" y="23525"/>
                  </a:lnTo>
                  <a:lnTo>
                    <a:pt x="1082353" y="26212"/>
                  </a:lnTo>
                  <a:lnTo>
                    <a:pt x="1040933" y="28003"/>
                  </a:lnTo>
                  <a:lnTo>
                    <a:pt x="999282" y="29197"/>
                  </a:lnTo>
                  <a:lnTo>
                    <a:pt x="957476" y="29993"/>
                  </a:lnTo>
                  <a:lnTo>
                    <a:pt x="915568" y="32864"/>
                  </a:lnTo>
                  <a:lnTo>
                    <a:pt x="873591" y="37117"/>
                  </a:lnTo>
                  <a:lnTo>
                    <a:pt x="831568" y="42292"/>
                  </a:lnTo>
                  <a:lnTo>
                    <a:pt x="789515" y="46912"/>
                  </a:lnTo>
                  <a:lnTo>
                    <a:pt x="747442" y="51162"/>
                  </a:lnTo>
                  <a:lnTo>
                    <a:pt x="705355" y="55165"/>
                  </a:lnTo>
                  <a:lnTo>
                    <a:pt x="663259" y="59003"/>
                  </a:lnTo>
                  <a:lnTo>
                    <a:pt x="621157" y="62732"/>
                  </a:lnTo>
                  <a:lnTo>
                    <a:pt x="579051" y="66388"/>
                  </a:lnTo>
                  <a:lnTo>
                    <a:pt x="539282" y="69995"/>
                  </a:lnTo>
                  <a:lnTo>
                    <a:pt x="501071" y="73570"/>
                  </a:lnTo>
                  <a:lnTo>
                    <a:pt x="463899" y="77122"/>
                  </a:lnTo>
                  <a:lnTo>
                    <a:pt x="425079" y="81830"/>
                  </a:lnTo>
                  <a:lnTo>
                    <a:pt x="385161" y="87309"/>
                  </a:lnTo>
                  <a:lnTo>
                    <a:pt x="344512" y="93301"/>
                  </a:lnTo>
                  <a:lnTo>
                    <a:pt x="304544" y="99635"/>
                  </a:lnTo>
                  <a:lnTo>
                    <a:pt x="265030" y="106198"/>
                  </a:lnTo>
                  <a:lnTo>
                    <a:pt x="225820" y="112913"/>
                  </a:lnTo>
                  <a:lnTo>
                    <a:pt x="190321" y="118559"/>
                  </a:lnTo>
                  <a:lnTo>
                    <a:pt x="157296" y="123493"/>
                  </a:lnTo>
                  <a:lnTo>
                    <a:pt x="97985" y="133265"/>
                  </a:lnTo>
                  <a:lnTo>
                    <a:pt x="48228" y="1454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31958" y="315854"/>
            <a:ext cx="2463669" cy="934685"/>
            <a:chOff x="1831958" y="315854"/>
            <a:chExt cx="2463669" cy="934685"/>
          </a:xfrm>
        </p:grpSpPr>
        <p:sp>
          <p:nvSpPr>
            <p:cNvPr id="2" name="Freeform 1"/>
            <p:cNvSpPr/>
            <p:nvPr/>
          </p:nvSpPr>
          <p:spPr>
            <a:xfrm>
              <a:off x="2168870" y="315854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16931" y="49552"/>
                  </a:lnTo>
                  <a:lnTo>
                    <a:pt x="12426" y="105669"/>
                  </a:lnTo>
                  <a:lnTo>
                    <a:pt x="11372" y="150690"/>
                  </a:lnTo>
                  <a:lnTo>
                    <a:pt x="10903" y="196825"/>
                  </a:lnTo>
                  <a:lnTo>
                    <a:pt x="10695" y="240726"/>
                  </a:lnTo>
                  <a:lnTo>
                    <a:pt x="10603" y="283634"/>
                  </a:lnTo>
                  <a:lnTo>
                    <a:pt x="10551" y="341013"/>
                  </a:lnTo>
                  <a:lnTo>
                    <a:pt x="4944" y="39673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24371" y="357968"/>
              <a:ext cx="286614" cy="239474"/>
            </a:xfrm>
            <a:custGeom>
              <a:avLst/>
              <a:gdLst/>
              <a:ahLst/>
              <a:cxnLst/>
              <a:rect l="0" t="0" r="0" b="0"/>
              <a:pathLst>
                <a:path w="286614" h="239474">
                  <a:moveTo>
                    <a:pt x="286613" y="126342"/>
                  </a:moveTo>
                  <a:lnTo>
                    <a:pt x="232738" y="151536"/>
                  </a:lnTo>
                  <a:lnTo>
                    <a:pt x="175576" y="177176"/>
                  </a:lnTo>
                  <a:lnTo>
                    <a:pt x="122393" y="203887"/>
                  </a:lnTo>
                  <a:lnTo>
                    <a:pt x="60483" y="233101"/>
                  </a:lnTo>
                  <a:lnTo>
                    <a:pt x="19440" y="239473"/>
                  </a:lnTo>
                  <a:lnTo>
                    <a:pt x="10232" y="235688"/>
                  </a:lnTo>
                  <a:lnTo>
                    <a:pt x="4093" y="228485"/>
                  </a:lnTo>
                  <a:lnTo>
                    <a:pt x="0" y="219004"/>
                  </a:lnTo>
                  <a:lnTo>
                    <a:pt x="1692" y="195991"/>
                  </a:lnTo>
                  <a:lnTo>
                    <a:pt x="22145" y="137724"/>
                  </a:lnTo>
                  <a:lnTo>
                    <a:pt x="68452" y="74945"/>
                  </a:lnTo>
                  <a:lnTo>
                    <a:pt x="93867" y="39934"/>
                  </a:lnTo>
                  <a:lnTo>
                    <a:pt x="1076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31958" y="758051"/>
              <a:ext cx="621182" cy="105286"/>
            </a:xfrm>
            <a:custGeom>
              <a:avLst/>
              <a:gdLst/>
              <a:ahLst/>
              <a:cxnLst/>
              <a:rect l="0" t="0" r="0" b="0"/>
              <a:pathLst>
                <a:path w="621182" h="105286">
                  <a:moveTo>
                    <a:pt x="621181" y="0"/>
                  </a:moveTo>
                  <a:lnTo>
                    <a:pt x="558901" y="16789"/>
                  </a:lnTo>
                  <a:lnTo>
                    <a:pt x="504851" y="23334"/>
                  </a:lnTo>
                  <a:lnTo>
                    <a:pt x="454703" y="35545"/>
                  </a:lnTo>
                  <a:lnTo>
                    <a:pt x="396531" y="41986"/>
                  </a:lnTo>
                  <a:lnTo>
                    <a:pt x="342580" y="53311"/>
                  </a:lnTo>
                  <a:lnTo>
                    <a:pt x="290238" y="60250"/>
                  </a:lnTo>
                  <a:lnTo>
                    <a:pt x="233396" y="65425"/>
                  </a:lnTo>
                  <a:lnTo>
                    <a:pt x="172965" y="77654"/>
                  </a:lnTo>
                  <a:lnTo>
                    <a:pt x="110422" y="84100"/>
                  </a:lnTo>
                  <a:lnTo>
                    <a:pt x="47982" y="954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9447" y="905450"/>
              <a:ext cx="260705" cy="345089"/>
            </a:xfrm>
            <a:custGeom>
              <a:avLst/>
              <a:gdLst/>
              <a:ahLst/>
              <a:cxnLst/>
              <a:rect l="0" t="0" r="0" b="0"/>
              <a:pathLst>
                <a:path w="260705" h="345089">
                  <a:moveTo>
                    <a:pt x="194708" y="0"/>
                  </a:moveTo>
                  <a:lnTo>
                    <a:pt x="140833" y="17959"/>
                  </a:lnTo>
                  <a:lnTo>
                    <a:pt x="96588" y="28547"/>
                  </a:lnTo>
                  <a:lnTo>
                    <a:pt x="43135" y="30986"/>
                  </a:lnTo>
                  <a:lnTo>
                    <a:pt x="21667" y="37558"/>
                  </a:lnTo>
                  <a:lnTo>
                    <a:pt x="12667" y="42586"/>
                  </a:lnTo>
                  <a:lnTo>
                    <a:pt x="6667" y="50618"/>
                  </a:lnTo>
                  <a:lnTo>
                    <a:pt x="0" y="72020"/>
                  </a:lnTo>
                  <a:lnTo>
                    <a:pt x="3702" y="129241"/>
                  </a:lnTo>
                  <a:lnTo>
                    <a:pt x="4200" y="142312"/>
                  </a:lnTo>
                  <a:lnTo>
                    <a:pt x="6871" y="148687"/>
                  </a:lnTo>
                  <a:lnTo>
                    <a:pt x="10992" y="150598"/>
                  </a:lnTo>
                  <a:lnTo>
                    <a:pt x="69322" y="132932"/>
                  </a:lnTo>
                  <a:lnTo>
                    <a:pt x="105824" y="133884"/>
                  </a:lnTo>
                  <a:lnTo>
                    <a:pt x="158910" y="144686"/>
                  </a:lnTo>
                  <a:lnTo>
                    <a:pt x="192290" y="155824"/>
                  </a:lnTo>
                  <a:lnTo>
                    <a:pt x="232532" y="186651"/>
                  </a:lnTo>
                  <a:lnTo>
                    <a:pt x="248549" y="212842"/>
                  </a:lnTo>
                  <a:lnTo>
                    <a:pt x="260704" y="242829"/>
                  </a:lnTo>
                  <a:lnTo>
                    <a:pt x="260536" y="279530"/>
                  </a:lnTo>
                  <a:lnTo>
                    <a:pt x="252821" y="300101"/>
                  </a:lnTo>
                  <a:lnTo>
                    <a:pt x="247488" y="308862"/>
                  </a:lnTo>
                  <a:lnTo>
                    <a:pt x="232204" y="321716"/>
                  </a:lnTo>
                  <a:lnTo>
                    <a:pt x="193796" y="339500"/>
                  </a:lnTo>
                  <a:lnTo>
                    <a:pt x="151674" y="345088"/>
                  </a:lnTo>
                  <a:lnTo>
                    <a:pt x="100680" y="338570"/>
                  </a:lnTo>
                  <a:lnTo>
                    <a:pt x="38494" y="322630"/>
                  </a:lnTo>
                  <a:lnTo>
                    <a:pt x="1572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53181" y="852175"/>
              <a:ext cx="315856" cy="295432"/>
            </a:xfrm>
            <a:custGeom>
              <a:avLst/>
              <a:gdLst/>
              <a:ahLst/>
              <a:cxnLst/>
              <a:rect l="0" t="0" r="0" b="0"/>
              <a:pathLst>
                <a:path w="315856" h="295432">
                  <a:moveTo>
                    <a:pt x="0" y="263845"/>
                  </a:moveTo>
                  <a:lnTo>
                    <a:pt x="5589" y="205228"/>
                  </a:lnTo>
                  <a:lnTo>
                    <a:pt x="17958" y="151054"/>
                  </a:lnTo>
                  <a:lnTo>
                    <a:pt x="28547" y="95293"/>
                  </a:lnTo>
                  <a:lnTo>
                    <a:pt x="36574" y="44808"/>
                  </a:lnTo>
                  <a:lnTo>
                    <a:pt x="51651" y="17361"/>
                  </a:lnTo>
                  <a:lnTo>
                    <a:pt x="67410" y="4948"/>
                  </a:lnTo>
                  <a:lnTo>
                    <a:pt x="76525" y="0"/>
                  </a:lnTo>
                  <a:lnTo>
                    <a:pt x="84942" y="211"/>
                  </a:lnTo>
                  <a:lnTo>
                    <a:pt x="92893" y="3861"/>
                  </a:lnTo>
                  <a:lnTo>
                    <a:pt x="107966" y="18445"/>
                  </a:lnTo>
                  <a:lnTo>
                    <a:pt x="143780" y="79263"/>
                  </a:lnTo>
                  <a:lnTo>
                    <a:pt x="171944" y="134275"/>
                  </a:lnTo>
                  <a:lnTo>
                    <a:pt x="200037" y="190201"/>
                  </a:lnTo>
                  <a:lnTo>
                    <a:pt x="236306" y="250768"/>
                  </a:lnTo>
                  <a:lnTo>
                    <a:pt x="264599" y="274918"/>
                  </a:lnTo>
                  <a:lnTo>
                    <a:pt x="299361" y="291032"/>
                  </a:lnTo>
                  <a:lnTo>
                    <a:pt x="315855" y="295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90051" y="873865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147399" y="0"/>
                  </a:moveTo>
                  <a:lnTo>
                    <a:pt x="118091" y="34897"/>
                  </a:lnTo>
                  <a:lnTo>
                    <a:pt x="84066" y="96117"/>
                  </a:lnTo>
                  <a:lnTo>
                    <a:pt x="56120" y="151177"/>
                  </a:lnTo>
                  <a:lnTo>
                    <a:pt x="21053" y="209681"/>
                  </a:lnTo>
                  <a:lnTo>
                    <a:pt x="6238" y="2356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53305" y="84227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6789"/>
                  </a:lnTo>
                  <a:lnTo>
                    <a:pt x="2677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74362" y="91597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730" y="14654"/>
                  </a:lnTo>
                  <a:lnTo>
                    <a:pt x="200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89913" y="684352"/>
              <a:ext cx="26647" cy="410612"/>
            </a:xfrm>
            <a:custGeom>
              <a:avLst/>
              <a:gdLst/>
              <a:ahLst/>
              <a:cxnLst/>
              <a:rect l="0" t="0" r="0" b="0"/>
              <a:pathLst>
                <a:path w="26647" h="410612">
                  <a:moveTo>
                    <a:pt x="5589" y="0"/>
                  </a:moveTo>
                  <a:lnTo>
                    <a:pt x="0" y="16767"/>
                  </a:lnTo>
                  <a:lnTo>
                    <a:pt x="4442" y="80261"/>
                  </a:lnTo>
                  <a:lnTo>
                    <a:pt x="10149" y="123799"/>
                  </a:lnTo>
                  <a:lnTo>
                    <a:pt x="13465" y="170445"/>
                  </a:lnTo>
                  <a:lnTo>
                    <a:pt x="16108" y="217303"/>
                  </a:lnTo>
                  <a:lnTo>
                    <a:pt x="21183" y="261526"/>
                  </a:lnTo>
                  <a:lnTo>
                    <a:pt x="25028" y="320294"/>
                  </a:lnTo>
                  <a:lnTo>
                    <a:pt x="26326" y="380639"/>
                  </a:lnTo>
                  <a:lnTo>
                    <a:pt x="2664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42901" y="670010"/>
              <a:ext cx="452726" cy="416990"/>
            </a:xfrm>
            <a:custGeom>
              <a:avLst/>
              <a:gdLst/>
              <a:ahLst/>
              <a:cxnLst/>
              <a:rect l="0" t="0" r="0" b="0"/>
              <a:pathLst>
                <a:path w="452726" h="416990">
                  <a:moveTo>
                    <a:pt x="0" y="77513"/>
                  </a:moveTo>
                  <a:lnTo>
                    <a:pt x="37086" y="25978"/>
                  </a:lnTo>
                  <a:lnTo>
                    <a:pt x="74787" y="5419"/>
                  </a:lnTo>
                  <a:lnTo>
                    <a:pt x="84953" y="1374"/>
                  </a:lnTo>
                  <a:lnTo>
                    <a:pt x="108727" y="0"/>
                  </a:lnTo>
                  <a:lnTo>
                    <a:pt x="133721" y="4458"/>
                  </a:lnTo>
                  <a:lnTo>
                    <a:pt x="166353" y="20122"/>
                  </a:lnTo>
                  <a:lnTo>
                    <a:pt x="191360" y="40751"/>
                  </a:lnTo>
                  <a:lnTo>
                    <a:pt x="212417" y="68570"/>
                  </a:lnTo>
                  <a:lnTo>
                    <a:pt x="225416" y="100210"/>
                  </a:lnTo>
                  <a:lnTo>
                    <a:pt x="230400" y="152229"/>
                  </a:lnTo>
                  <a:lnTo>
                    <a:pt x="231385" y="213154"/>
                  </a:lnTo>
                  <a:lnTo>
                    <a:pt x="229240" y="273109"/>
                  </a:lnTo>
                  <a:lnTo>
                    <a:pt x="213632" y="315881"/>
                  </a:lnTo>
                  <a:lnTo>
                    <a:pt x="180629" y="369136"/>
                  </a:lnTo>
                  <a:lnTo>
                    <a:pt x="173062" y="380723"/>
                  </a:lnTo>
                  <a:lnTo>
                    <a:pt x="152176" y="396717"/>
                  </a:lnTo>
                  <a:lnTo>
                    <a:pt x="106229" y="416516"/>
                  </a:lnTo>
                  <a:lnTo>
                    <a:pt x="95386" y="416989"/>
                  </a:lnTo>
                  <a:lnTo>
                    <a:pt x="73979" y="411275"/>
                  </a:lnTo>
                  <a:lnTo>
                    <a:pt x="47786" y="394904"/>
                  </a:lnTo>
                  <a:lnTo>
                    <a:pt x="25207" y="369646"/>
                  </a:lnTo>
                  <a:lnTo>
                    <a:pt x="20172" y="346950"/>
                  </a:lnTo>
                  <a:lnTo>
                    <a:pt x="23004" y="323605"/>
                  </a:lnTo>
                  <a:lnTo>
                    <a:pt x="32061" y="305430"/>
                  </a:lnTo>
                  <a:lnTo>
                    <a:pt x="47005" y="292673"/>
                  </a:lnTo>
                  <a:lnTo>
                    <a:pt x="66515" y="284274"/>
                  </a:lnTo>
                  <a:lnTo>
                    <a:pt x="90784" y="280541"/>
                  </a:lnTo>
                  <a:lnTo>
                    <a:pt x="114048" y="285121"/>
                  </a:lnTo>
                  <a:lnTo>
                    <a:pt x="168757" y="301536"/>
                  </a:lnTo>
                  <a:lnTo>
                    <a:pt x="228654" y="323279"/>
                  </a:lnTo>
                  <a:lnTo>
                    <a:pt x="278450" y="337376"/>
                  </a:lnTo>
                  <a:lnTo>
                    <a:pt x="329079" y="354681"/>
                  </a:lnTo>
                  <a:lnTo>
                    <a:pt x="385581" y="371601"/>
                  </a:lnTo>
                  <a:lnTo>
                    <a:pt x="443018" y="390186"/>
                  </a:lnTo>
                  <a:lnTo>
                    <a:pt x="452725" y="393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937243" y="1221305"/>
            <a:ext cx="2495255" cy="1105494"/>
            <a:chOff x="1937243" y="1221305"/>
            <a:chExt cx="2495255" cy="1105494"/>
          </a:xfrm>
        </p:grpSpPr>
        <p:sp>
          <p:nvSpPr>
            <p:cNvPr id="13" name="Freeform 12"/>
            <p:cNvSpPr/>
            <p:nvPr/>
          </p:nvSpPr>
          <p:spPr>
            <a:xfrm>
              <a:off x="1937243" y="1379233"/>
              <a:ext cx="1242364" cy="189514"/>
            </a:xfrm>
            <a:custGeom>
              <a:avLst/>
              <a:gdLst/>
              <a:ahLst/>
              <a:cxnLst/>
              <a:rect l="0" t="0" r="0" b="0"/>
              <a:pathLst>
                <a:path w="1242364" h="189514">
                  <a:moveTo>
                    <a:pt x="1242363" y="0"/>
                  </a:moveTo>
                  <a:lnTo>
                    <a:pt x="1180270" y="14654"/>
                  </a:lnTo>
                  <a:lnTo>
                    <a:pt x="1117333" y="31666"/>
                  </a:lnTo>
                  <a:lnTo>
                    <a:pt x="1060648" y="42138"/>
                  </a:lnTo>
                  <a:lnTo>
                    <a:pt x="1005637" y="52649"/>
                  </a:lnTo>
                  <a:lnTo>
                    <a:pt x="945128" y="61092"/>
                  </a:lnTo>
                  <a:lnTo>
                    <a:pt x="888115" y="71166"/>
                  </a:lnTo>
                  <a:lnTo>
                    <a:pt x="828674" y="84420"/>
                  </a:lnTo>
                  <a:lnTo>
                    <a:pt x="766543" y="92715"/>
                  </a:lnTo>
                  <a:lnTo>
                    <a:pt x="717804" y="99740"/>
                  </a:lnTo>
                  <a:lnTo>
                    <a:pt x="666318" y="109231"/>
                  </a:lnTo>
                  <a:lnTo>
                    <a:pt x="614018" y="119452"/>
                  </a:lnTo>
                  <a:lnTo>
                    <a:pt x="551180" y="126151"/>
                  </a:lnTo>
                  <a:lnTo>
                    <a:pt x="500874" y="133174"/>
                  </a:lnTo>
                  <a:lnTo>
                    <a:pt x="447755" y="136945"/>
                  </a:lnTo>
                  <a:lnTo>
                    <a:pt x="389252" y="143781"/>
                  </a:lnTo>
                  <a:lnTo>
                    <a:pt x="334353" y="147497"/>
                  </a:lnTo>
                  <a:lnTo>
                    <a:pt x="281041" y="155487"/>
                  </a:lnTo>
                  <a:lnTo>
                    <a:pt x="228201" y="165263"/>
                  </a:lnTo>
                  <a:lnTo>
                    <a:pt x="175500" y="174399"/>
                  </a:lnTo>
                  <a:lnTo>
                    <a:pt x="122840" y="178795"/>
                  </a:lnTo>
                  <a:lnTo>
                    <a:pt x="70192" y="185817"/>
                  </a:lnTo>
                  <a:lnTo>
                    <a:pt x="15598" y="18878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1302" y="1663502"/>
              <a:ext cx="11350" cy="252685"/>
            </a:xfrm>
            <a:custGeom>
              <a:avLst/>
              <a:gdLst/>
              <a:ahLst/>
              <a:cxnLst/>
              <a:rect l="0" t="0" r="0" b="0"/>
              <a:pathLst>
                <a:path w="11350" h="252685">
                  <a:moveTo>
                    <a:pt x="6065" y="0"/>
                  </a:moveTo>
                  <a:lnTo>
                    <a:pt x="2946" y="54145"/>
                  </a:lnTo>
                  <a:lnTo>
                    <a:pt x="0" y="81386"/>
                  </a:lnTo>
                  <a:lnTo>
                    <a:pt x="4521" y="137003"/>
                  </a:lnTo>
                  <a:lnTo>
                    <a:pt x="11349" y="193049"/>
                  </a:lnTo>
                  <a:lnTo>
                    <a:pt x="606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9134" y="1726673"/>
              <a:ext cx="126649" cy="118384"/>
            </a:xfrm>
            <a:custGeom>
              <a:avLst/>
              <a:gdLst/>
              <a:ahLst/>
              <a:cxnLst/>
              <a:rect l="0" t="0" r="0" b="0"/>
              <a:pathLst>
                <a:path w="126649" h="118384">
                  <a:moveTo>
                    <a:pt x="126648" y="73700"/>
                  </a:moveTo>
                  <a:lnTo>
                    <a:pt x="73943" y="92828"/>
                  </a:lnTo>
                  <a:lnTo>
                    <a:pt x="30266" y="117914"/>
                  </a:lnTo>
                  <a:lnTo>
                    <a:pt x="21449" y="118383"/>
                  </a:lnTo>
                  <a:lnTo>
                    <a:pt x="5414" y="112666"/>
                  </a:lnTo>
                  <a:lnTo>
                    <a:pt x="1371" y="106696"/>
                  </a:lnTo>
                  <a:lnTo>
                    <a:pt x="0" y="90705"/>
                  </a:lnTo>
                  <a:lnTo>
                    <a:pt x="14933" y="31230"/>
                  </a:lnTo>
                  <a:lnTo>
                    <a:pt x="318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89969" y="1968829"/>
              <a:ext cx="315855" cy="73700"/>
            </a:xfrm>
            <a:custGeom>
              <a:avLst/>
              <a:gdLst/>
              <a:ahLst/>
              <a:cxnLst/>
              <a:rect l="0" t="0" r="0" b="0"/>
              <a:pathLst>
                <a:path w="315855" h="73700">
                  <a:moveTo>
                    <a:pt x="315854" y="0"/>
                  </a:moveTo>
                  <a:lnTo>
                    <a:pt x="260713" y="14654"/>
                  </a:lnTo>
                  <a:lnTo>
                    <a:pt x="203750" y="27027"/>
                  </a:lnTo>
                  <a:lnTo>
                    <a:pt x="147438" y="33804"/>
                  </a:lnTo>
                  <a:lnTo>
                    <a:pt x="85665" y="46061"/>
                  </a:lnTo>
                  <a:lnTo>
                    <a:pt x="29053" y="5974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78284" y="2084642"/>
              <a:ext cx="156885" cy="242157"/>
            </a:xfrm>
            <a:custGeom>
              <a:avLst/>
              <a:gdLst/>
              <a:ahLst/>
              <a:cxnLst/>
              <a:rect l="0" t="0" r="0" b="0"/>
              <a:pathLst>
                <a:path w="156885" h="242157">
                  <a:moveTo>
                    <a:pt x="153840" y="0"/>
                  </a:moveTo>
                  <a:lnTo>
                    <a:pt x="95223" y="5589"/>
                  </a:lnTo>
                  <a:lnTo>
                    <a:pt x="50625" y="19128"/>
                  </a:lnTo>
                  <a:lnTo>
                    <a:pt x="10685" y="49803"/>
                  </a:lnTo>
                  <a:lnTo>
                    <a:pt x="2478" y="69708"/>
                  </a:lnTo>
                  <a:lnTo>
                    <a:pt x="0" y="92983"/>
                  </a:lnTo>
                  <a:lnTo>
                    <a:pt x="2799" y="115025"/>
                  </a:lnTo>
                  <a:lnTo>
                    <a:pt x="6352" y="119967"/>
                  </a:lnTo>
                  <a:lnTo>
                    <a:pt x="11061" y="120922"/>
                  </a:lnTo>
                  <a:lnTo>
                    <a:pt x="31986" y="111088"/>
                  </a:lnTo>
                  <a:lnTo>
                    <a:pt x="51720" y="102015"/>
                  </a:lnTo>
                  <a:lnTo>
                    <a:pt x="87967" y="98077"/>
                  </a:lnTo>
                  <a:lnTo>
                    <a:pt x="110525" y="101302"/>
                  </a:lnTo>
                  <a:lnTo>
                    <a:pt x="129130" y="109754"/>
                  </a:lnTo>
                  <a:lnTo>
                    <a:pt x="137367" y="115283"/>
                  </a:lnTo>
                  <a:lnTo>
                    <a:pt x="149638" y="130786"/>
                  </a:lnTo>
                  <a:lnTo>
                    <a:pt x="154548" y="139833"/>
                  </a:lnTo>
                  <a:lnTo>
                    <a:pt x="156884" y="162364"/>
                  </a:lnTo>
                  <a:lnTo>
                    <a:pt x="152853" y="185635"/>
                  </a:lnTo>
                  <a:lnTo>
                    <a:pt x="143263" y="203778"/>
                  </a:lnTo>
                  <a:lnTo>
                    <a:pt x="119121" y="227145"/>
                  </a:lnTo>
                  <a:lnTo>
                    <a:pt x="96685" y="235484"/>
                  </a:lnTo>
                  <a:lnTo>
                    <a:pt x="33923" y="241277"/>
                  </a:lnTo>
                  <a:lnTo>
                    <a:pt x="644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2860" y="1221305"/>
              <a:ext cx="789638" cy="168457"/>
            </a:xfrm>
            <a:custGeom>
              <a:avLst/>
              <a:gdLst/>
              <a:ahLst/>
              <a:cxnLst/>
              <a:rect l="0" t="0" r="0" b="0"/>
              <a:pathLst>
                <a:path w="789638" h="168457">
                  <a:moveTo>
                    <a:pt x="789637" y="0"/>
                  </a:moveTo>
                  <a:lnTo>
                    <a:pt x="731020" y="5589"/>
                  </a:lnTo>
                  <a:lnTo>
                    <a:pt x="671304" y="21331"/>
                  </a:lnTo>
                  <a:lnTo>
                    <a:pt x="610538" y="38641"/>
                  </a:lnTo>
                  <a:lnTo>
                    <a:pt x="549084" y="56157"/>
                  </a:lnTo>
                  <a:lnTo>
                    <a:pt x="499603" y="66682"/>
                  </a:lnTo>
                  <a:lnTo>
                    <a:pt x="442878" y="80719"/>
                  </a:lnTo>
                  <a:lnTo>
                    <a:pt x="384013" y="94757"/>
                  </a:lnTo>
                  <a:lnTo>
                    <a:pt x="326719" y="108795"/>
                  </a:lnTo>
                  <a:lnTo>
                    <a:pt x="270720" y="119323"/>
                  </a:lnTo>
                  <a:lnTo>
                    <a:pt x="215264" y="129852"/>
                  </a:lnTo>
                  <a:lnTo>
                    <a:pt x="161788" y="134791"/>
                  </a:lnTo>
                  <a:lnTo>
                    <a:pt x="106957" y="144865"/>
                  </a:lnTo>
                  <a:lnTo>
                    <a:pt x="49160" y="15812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79813" y="1431875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28401" y="144784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42943" y="1463461"/>
              <a:ext cx="136871" cy="81769"/>
            </a:xfrm>
            <a:custGeom>
              <a:avLst/>
              <a:gdLst/>
              <a:ahLst/>
              <a:cxnLst/>
              <a:rect l="0" t="0" r="0" b="0"/>
              <a:pathLst>
                <a:path w="136871" h="81769">
                  <a:moveTo>
                    <a:pt x="136870" y="42114"/>
                  </a:moveTo>
                  <a:lnTo>
                    <a:pt x="82995" y="67308"/>
                  </a:lnTo>
                  <a:lnTo>
                    <a:pt x="51107" y="78694"/>
                  </a:lnTo>
                  <a:lnTo>
                    <a:pt x="25834" y="81768"/>
                  </a:lnTo>
                  <a:lnTo>
                    <a:pt x="17222" y="77909"/>
                  </a:lnTo>
                  <a:lnTo>
                    <a:pt x="11482" y="70656"/>
                  </a:lnTo>
                  <a:lnTo>
                    <a:pt x="5103" y="501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6114" y="1652974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5957" y="14654"/>
                  </a:lnTo>
                  <a:lnTo>
                    <a:pt x="108994" y="28197"/>
                  </a:lnTo>
                  <a:lnTo>
                    <a:pt x="52681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79813" y="1758259"/>
              <a:ext cx="180615" cy="242156"/>
            </a:xfrm>
            <a:custGeom>
              <a:avLst/>
              <a:gdLst/>
              <a:ahLst/>
              <a:cxnLst/>
              <a:rect l="0" t="0" r="0" b="0"/>
              <a:pathLst>
                <a:path w="180615" h="242156">
                  <a:moveTo>
                    <a:pt x="147399" y="0"/>
                  </a:moveTo>
                  <a:lnTo>
                    <a:pt x="125042" y="0"/>
                  </a:lnTo>
                  <a:lnTo>
                    <a:pt x="107827" y="6239"/>
                  </a:lnTo>
                  <a:lnTo>
                    <a:pt x="64459" y="29850"/>
                  </a:lnTo>
                  <a:lnTo>
                    <a:pt x="48085" y="55248"/>
                  </a:lnTo>
                  <a:lnTo>
                    <a:pt x="39699" y="74857"/>
                  </a:lnTo>
                  <a:lnTo>
                    <a:pt x="38311" y="95271"/>
                  </a:lnTo>
                  <a:lnTo>
                    <a:pt x="39579" y="105628"/>
                  </a:lnTo>
                  <a:lnTo>
                    <a:pt x="45103" y="111362"/>
                  </a:lnTo>
                  <a:lnTo>
                    <a:pt x="53465" y="114016"/>
                  </a:lnTo>
                  <a:lnTo>
                    <a:pt x="112629" y="116746"/>
                  </a:lnTo>
                  <a:lnTo>
                    <a:pt x="145286" y="125318"/>
                  </a:lnTo>
                  <a:lnTo>
                    <a:pt x="162447" y="136025"/>
                  </a:lnTo>
                  <a:lnTo>
                    <a:pt x="174754" y="151702"/>
                  </a:lnTo>
                  <a:lnTo>
                    <a:pt x="179674" y="160796"/>
                  </a:lnTo>
                  <a:lnTo>
                    <a:pt x="180614" y="169199"/>
                  </a:lnTo>
                  <a:lnTo>
                    <a:pt x="175419" y="184773"/>
                  </a:lnTo>
                  <a:lnTo>
                    <a:pt x="159341" y="206696"/>
                  </a:lnTo>
                  <a:lnTo>
                    <a:pt x="134170" y="222420"/>
                  </a:lnTo>
                  <a:lnTo>
                    <a:pt x="77412" y="237044"/>
                  </a:lnTo>
                  <a:lnTo>
                    <a:pt x="22354" y="2411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984330" y="673823"/>
            <a:ext cx="3418724" cy="1000209"/>
            <a:chOff x="5984330" y="673823"/>
            <a:chExt cx="3418724" cy="1000209"/>
          </a:xfrm>
        </p:grpSpPr>
        <p:sp>
          <p:nvSpPr>
            <p:cNvPr id="24" name="Freeform 23"/>
            <p:cNvSpPr/>
            <p:nvPr/>
          </p:nvSpPr>
          <p:spPr>
            <a:xfrm>
              <a:off x="6180228" y="77910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2212" y="1994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4330" y="673823"/>
              <a:ext cx="383373" cy="388253"/>
            </a:xfrm>
            <a:custGeom>
              <a:avLst/>
              <a:gdLst/>
              <a:ahLst/>
              <a:cxnLst/>
              <a:rect l="0" t="0" r="0" b="0"/>
              <a:pathLst>
                <a:path w="383373" h="388253">
                  <a:moveTo>
                    <a:pt x="238012" y="0"/>
                  </a:moveTo>
                  <a:lnTo>
                    <a:pt x="179395" y="5590"/>
                  </a:lnTo>
                  <a:lnTo>
                    <a:pt x="127561" y="26364"/>
                  </a:lnTo>
                  <a:lnTo>
                    <a:pt x="66956" y="76925"/>
                  </a:lnTo>
                  <a:lnTo>
                    <a:pt x="40320" y="109360"/>
                  </a:lnTo>
                  <a:lnTo>
                    <a:pt x="15947" y="156653"/>
                  </a:lnTo>
                  <a:lnTo>
                    <a:pt x="1038" y="215431"/>
                  </a:lnTo>
                  <a:lnTo>
                    <a:pt x="0" y="273315"/>
                  </a:lnTo>
                  <a:lnTo>
                    <a:pt x="5886" y="300458"/>
                  </a:lnTo>
                  <a:lnTo>
                    <a:pt x="16302" y="324220"/>
                  </a:lnTo>
                  <a:lnTo>
                    <a:pt x="40909" y="351739"/>
                  </a:lnTo>
                  <a:lnTo>
                    <a:pt x="70426" y="374711"/>
                  </a:lnTo>
                  <a:lnTo>
                    <a:pt x="94119" y="382957"/>
                  </a:lnTo>
                  <a:lnTo>
                    <a:pt x="147457" y="388252"/>
                  </a:lnTo>
                  <a:lnTo>
                    <a:pt x="210289" y="379722"/>
                  </a:lnTo>
                  <a:lnTo>
                    <a:pt x="268973" y="356720"/>
                  </a:lnTo>
                  <a:lnTo>
                    <a:pt x="296226" y="341037"/>
                  </a:lnTo>
                  <a:lnTo>
                    <a:pt x="347583" y="285044"/>
                  </a:lnTo>
                  <a:lnTo>
                    <a:pt x="370563" y="247325"/>
                  </a:lnTo>
                  <a:lnTo>
                    <a:pt x="381012" y="200923"/>
                  </a:lnTo>
                  <a:lnTo>
                    <a:pt x="383372" y="141248"/>
                  </a:lnTo>
                  <a:lnTo>
                    <a:pt x="379435" y="112690"/>
                  </a:lnTo>
                  <a:lnTo>
                    <a:pt x="367547" y="87519"/>
                  </a:lnTo>
                  <a:lnTo>
                    <a:pt x="331319" y="42764"/>
                  </a:lnTo>
                  <a:lnTo>
                    <a:pt x="289575" y="16311"/>
                  </a:lnTo>
                  <a:lnTo>
                    <a:pt x="2274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11896" y="800165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9" y="14029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75026" y="715937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11460" y="17959"/>
                  </a:lnTo>
                  <a:lnTo>
                    <a:pt x="154290" y="28547"/>
                  </a:lnTo>
                  <a:lnTo>
                    <a:pt x="107327" y="36925"/>
                  </a:lnTo>
                  <a:lnTo>
                    <a:pt x="49536" y="5512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75026" y="968621"/>
              <a:ext cx="294798" cy="42115"/>
            </a:xfrm>
            <a:custGeom>
              <a:avLst/>
              <a:gdLst/>
              <a:ahLst/>
              <a:cxnLst/>
              <a:rect l="0" t="0" r="0" b="0"/>
              <a:pathLst>
                <a:path w="294798" h="42115">
                  <a:moveTo>
                    <a:pt x="294797" y="0"/>
                  </a:moveTo>
                  <a:lnTo>
                    <a:pt x="245867" y="0"/>
                  </a:lnTo>
                  <a:lnTo>
                    <a:pt x="186736" y="5589"/>
                  </a:lnTo>
                  <a:lnTo>
                    <a:pt x="136062" y="17959"/>
                  </a:lnTo>
                  <a:lnTo>
                    <a:pt x="75273" y="28547"/>
                  </a:lnTo>
                  <a:lnTo>
                    <a:pt x="15631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95343" y="905093"/>
              <a:ext cx="146287" cy="95115"/>
            </a:xfrm>
            <a:custGeom>
              <a:avLst/>
              <a:gdLst/>
              <a:ahLst/>
              <a:cxnLst/>
              <a:rect l="0" t="0" r="0" b="0"/>
              <a:pathLst>
                <a:path w="146287" h="95115">
                  <a:moveTo>
                    <a:pt x="6066" y="10886"/>
                  </a:moveTo>
                  <a:lnTo>
                    <a:pt x="2946" y="53578"/>
                  </a:lnTo>
                  <a:lnTo>
                    <a:pt x="0" y="66125"/>
                  </a:lnTo>
                  <a:lnTo>
                    <a:pt x="6089" y="48050"/>
                  </a:lnTo>
                  <a:lnTo>
                    <a:pt x="35070" y="5295"/>
                  </a:lnTo>
                  <a:lnTo>
                    <a:pt x="42949" y="1309"/>
                  </a:lnTo>
                  <a:lnTo>
                    <a:pt x="61064" y="0"/>
                  </a:lnTo>
                  <a:lnTo>
                    <a:pt x="77692" y="6438"/>
                  </a:lnTo>
                  <a:lnTo>
                    <a:pt x="128777" y="49846"/>
                  </a:lnTo>
                  <a:lnTo>
                    <a:pt x="144331" y="76242"/>
                  </a:lnTo>
                  <a:lnTo>
                    <a:pt x="146206" y="82533"/>
                  </a:lnTo>
                  <a:lnTo>
                    <a:pt x="146286" y="86726"/>
                  </a:lnTo>
                  <a:lnTo>
                    <a:pt x="142937" y="95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90922" y="884393"/>
              <a:ext cx="115814" cy="102043"/>
            </a:xfrm>
            <a:custGeom>
              <a:avLst/>
              <a:gdLst/>
              <a:ahLst/>
              <a:cxnLst/>
              <a:rect l="0" t="0" r="0" b="0"/>
              <a:pathLst>
                <a:path w="115814" h="102043">
                  <a:moveTo>
                    <a:pt x="0" y="21057"/>
                  </a:moveTo>
                  <a:lnTo>
                    <a:pt x="49498" y="76145"/>
                  </a:lnTo>
                  <a:lnTo>
                    <a:pt x="70298" y="100421"/>
                  </a:lnTo>
                  <a:lnTo>
                    <a:pt x="76111" y="102042"/>
                  </a:lnTo>
                  <a:lnTo>
                    <a:pt x="81157" y="99614"/>
                  </a:lnTo>
                  <a:lnTo>
                    <a:pt x="89883" y="87557"/>
                  </a:lnTo>
                  <a:lnTo>
                    <a:pt x="100201" y="59868"/>
                  </a:lnTo>
                  <a:lnTo>
                    <a:pt x="107400" y="185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54203" y="878199"/>
              <a:ext cx="121631" cy="143066"/>
            </a:xfrm>
            <a:custGeom>
              <a:avLst/>
              <a:gdLst/>
              <a:ahLst/>
              <a:cxnLst/>
              <a:rect l="0" t="0" r="0" b="0"/>
              <a:pathLst>
                <a:path w="121631" h="143066">
                  <a:moveTo>
                    <a:pt x="26232" y="37780"/>
                  </a:moveTo>
                  <a:lnTo>
                    <a:pt x="37410" y="48958"/>
                  </a:lnTo>
                  <a:lnTo>
                    <a:pt x="55377" y="54446"/>
                  </a:lnTo>
                  <a:lnTo>
                    <a:pt x="77790" y="55716"/>
                  </a:lnTo>
                  <a:lnTo>
                    <a:pt x="99449" y="52380"/>
                  </a:lnTo>
                  <a:lnTo>
                    <a:pt x="107799" y="47513"/>
                  </a:lnTo>
                  <a:lnTo>
                    <a:pt x="120196" y="32747"/>
                  </a:lnTo>
                  <a:lnTo>
                    <a:pt x="121630" y="25066"/>
                  </a:lnTo>
                  <a:lnTo>
                    <a:pt x="120245" y="17606"/>
                  </a:lnTo>
                  <a:lnTo>
                    <a:pt x="116984" y="10292"/>
                  </a:lnTo>
                  <a:lnTo>
                    <a:pt x="108960" y="5417"/>
                  </a:lnTo>
                  <a:lnTo>
                    <a:pt x="84447" y="0"/>
                  </a:lnTo>
                  <a:lnTo>
                    <a:pt x="43351" y="2539"/>
                  </a:lnTo>
                  <a:lnTo>
                    <a:pt x="21752" y="10809"/>
                  </a:lnTo>
                  <a:lnTo>
                    <a:pt x="12716" y="16290"/>
                  </a:lnTo>
                  <a:lnTo>
                    <a:pt x="6693" y="24623"/>
                  </a:lnTo>
                  <a:lnTo>
                    <a:pt x="0" y="46360"/>
                  </a:lnTo>
                  <a:lnTo>
                    <a:pt x="1822" y="79317"/>
                  </a:lnTo>
                  <a:lnTo>
                    <a:pt x="9924" y="97575"/>
                  </a:lnTo>
                  <a:lnTo>
                    <a:pt x="15360" y="105719"/>
                  </a:lnTo>
                  <a:lnTo>
                    <a:pt x="30758" y="117888"/>
                  </a:lnTo>
                  <a:lnTo>
                    <a:pt x="68346" y="143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34063" y="884393"/>
              <a:ext cx="78000" cy="111176"/>
            </a:xfrm>
            <a:custGeom>
              <a:avLst/>
              <a:gdLst/>
              <a:ahLst/>
              <a:cxnLst/>
              <a:rect l="0" t="0" r="0" b="0"/>
              <a:pathLst>
                <a:path w="78000" h="111176">
                  <a:moveTo>
                    <a:pt x="4299" y="63171"/>
                  </a:moveTo>
                  <a:lnTo>
                    <a:pt x="4299" y="85528"/>
                  </a:lnTo>
                  <a:lnTo>
                    <a:pt x="10539" y="102744"/>
                  </a:lnTo>
                  <a:lnTo>
                    <a:pt x="15478" y="110610"/>
                  </a:lnTo>
                  <a:lnTo>
                    <a:pt x="16431" y="111175"/>
                  </a:lnTo>
                  <a:lnTo>
                    <a:pt x="769" y="71933"/>
                  </a:lnTo>
                  <a:lnTo>
                    <a:pt x="0" y="51858"/>
                  </a:lnTo>
                  <a:lnTo>
                    <a:pt x="1434" y="41591"/>
                  </a:lnTo>
                  <a:lnTo>
                    <a:pt x="5899" y="33577"/>
                  </a:lnTo>
                  <a:lnTo>
                    <a:pt x="20218" y="21552"/>
                  </a:lnTo>
                  <a:lnTo>
                    <a:pt x="61941" y="3647"/>
                  </a:lnTo>
                  <a:lnTo>
                    <a:pt x="779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06750" y="873865"/>
              <a:ext cx="121555" cy="159404"/>
            </a:xfrm>
            <a:custGeom>
              <a:avLst/>
              <a:gdLst/>
              <a:ahLst/>
              <a:cxnLst/>
              <a:rect l="0" t="0" r="0" b="0"/>
              <a:pathLst>
                <a:path w="121555" h="159404">
                  <a:moveTo>
                    <a:pt x="94825" y="0"/>
                  </a:moveTo>
                  <a:lnTo>
                    <a:pt x="32732" y="5589"/>
                  </a:lnTo>
                  <a:lnTo>
                    <a:pt x="5977" y="20243"/>
                  </a:lnTo>
                  <a:lnTo>
                    <a:pt x="1668" y="27533"/>
                  </a:lnTo>
                  <a:lnTo>
                    <a:pt x="0" y="44992"/>
                  </a:lnTo>
                  <a:lnTo>
                    <a:pt x="3532" y="53391"/>
                  </a:lnTo>
                  <a:lnTo>
                    <a:pt x="16816" y="68963"/>
                  </a:lnTo>
                  <a:lnTo>
                    <a:pt x="37537" y="77443"/>
                  </a:lnTo>
                  <a:lnTo>
                    <a:pt x="83378" y="88477"/>
                  </a:lnTo>
                  <a:lnTo>
                    <a:pt x="110021" y="104074"/>
                  </a:lnTo>
                  <a:lnTo>
                    <a:pt x="115484" y="112667"/>
                  </a:lnTo>
                  <a:lnTo>
                    <a:pt x="121554" y="134692"/>
                  </a:lnTo>
                  <a:lnTo>
                    <a:pt x="119664" y="143607"/>
                  </a:lnTo>
                  <a:lnTo>
                    <a:pt x="114894" y="150720"/>
                  </a:lnTo>
                  <a:lnTo>
                    <a:pt x="108204" y="156632"/>
                  </a:lnTo>
                  <a:lnTo>
                    <a:pt x="99065" y="159403"/>
                  </a:lnTo>
                  <a:lnTo>
                    <a:pt x="57014" y="158566"/>
                  </a:lnTo>
                  <a:lnTo>
                    <a:pt x="3165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04421" y="859945"/>
              <a:ext cx="115516" cy="171848"/>
            </a:xfrm>
            <a:custGeom>
              <a:avLst/>
              <a:gdLst/>
              <a:ahLst/>
              <a:cxnLst/>
              <a:rect l="0" t="0" r="0" b="0"/>
              <a:pathLst>
                <a:path w="115516" h="171848">
                  <a:moveTo>
                    <a:pt x="2439" y="87619"/>
                  </a:moveTo>
                  <a:lnTo>
                    <a:pt x="63550" y="68491"/>
                  </a:lnTo>
                  <a:lnTo>
                    <a:pt x="104197" y="44500"/>
                  </a:lnTo>
                  <a:lnTo>
                    <a:pt x="112392" y="37816"/>
                  </a:lnTo>
                  <a:lnTo>
                    <a:pt x="115515" y="31020"/>
                  </a:lnTo>
                  <a:lnTo>
                    <a:pt x="115258" y="24150"/>
                  </a:lnTo>
                  <a:lnTo>
                    <a:pt x="112746" y="17231"/>
                  </a:lnTo>
                  <a:lnTo>
                    <a:pt x="106393" y="11448"/>
                  </a:lnTo>
                  <a:lnTo>
                    <a:pt x="86855" y="1903"/>
                  </a:lnTo>
                  <a:lnTo>
                    <a:pt x="65693" y="0"/>
                  </a:lnTo>
                  <a:lnTo>
                    <a:pt x="44591" y="4224"/>
                  </a:lnTo>
                  <a:lnTo>
                    <a:pt x="23513" y="13900"/>
                  </a:lnTo>
                  <a:lnTo>
                    <a:pt x="8686" y="29119"/>
                  </a:lnTo>
                  <a:lnTo>
                    <a:pt x="3094" y="38090"/>
                  </a:lnTo>
                  <a:lnTo>
                    <a:pt x="0" y="63657"/>
                  </a:lnTo>
                  <a:lnTo>
                    <a:pt x="3695" y="92177"/>
                  </a:lnTo>
                  <a:lnTo>
                    <a:pt x="13136" y="116551"/>
                  </a:lnTo>
                  <a:lnTo>
                    <a:pt x="37194" y="144415"/>
                  </a:lnTo>
                  <a:lnTo>
                    <a:pt x="76138" y="171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97750" y="1202444"/>
              <a:ext cx="279797" cy="298625"/>
            </a:xfrm>
            <a:custGeom>
              <a:avLst/>
              <a:gdLst/>
              <a:ahLst/>
              <a:cxnLst/>
              <a:rect l="0" t="0" r="0" b="0"/>
              <a:pathLst>
                <a:path w="279797" h="298625">
                  <a:moveTo>
                    <a:pt x="219638" y="8333"/>
                  </a:moveTo>
                  <a:lnTo>
                    <a:pt x="170708" y="0"/>
                  </a:lnTo>
                  <a:lnTo>
                    <a:pt x="129101" y="1574"/>
                  </a:lnTo>
                  <a:lnTo>
                    <a:pt x="78012" y="18176"/>
                  </a:lnTo>
                  <a:lnTo>
                    <a:pt x="42364" y="42835"/>
                  </a:lnTo>
                  <a:lnTo>
                    <a:pt x="15165" y="77957"/>
                  </a:lnTo>
                  <a:lnTo>
                    <a:pt x="3466" y="123589"/>
                  </a:lnTo>
                  <a:lnTo>
                    <a:pt x="0" y="174154"/>
                  </a:lnTo>
                  <a:lnTo>
                    <a:pt x="4562" y="220592"/>
                  </a:lnTo>
                  <a:lnTo>
                    <a:pt x="16424" y="246560"/>
                  </a:lnTo>
                  <a:lnTo>
                    <a:pt x="42833" y="277790"/>
                  </a:lnTo>
                  <a:lnTo>
                    <a:pt x="52635" y="286237"/>
                  </a:lnTo>
                  <a:lnTo>
                    <a:pt x="76004" y="295622"/>
                  </a:lnTo>
                  <a:lnTo>
                    <a:pt x="101989" y="298624"/>
                  </a:lnTo>
                  <a:lnTo>
                    <a:pt x="142925" y="292567"/>
                  </a:lnTo>
                  <a:lnTo>
                    <a:pt x="183520" y="275304"/>
                  </a:lnTo>
                  <a:lnTo>
                    <a:pt x="234509" y="234129"/>
                  </a:lnTo>
                  <a:lnTo>
                    <a:pt x="257450" y="201057"/>
                  </a:lnTo>
                  <a:lnTo>
                    <a:pt x="276587" y="147961"/>
                  </a:lnTo>
                  <a:lnTo>
                    <a:pt x="279796" y="107546"/>
                  </a:lnTo>
                  <a:lnTo>
                    <a:pt x="276401" y="84013"/>
                  </a:lnTo>
                  <a:lnTo>
                    <a:pt x="264753" y="64975"/>
                  </a:lnTo>
                  <a:lnTo>
                    <a:pt x="256734" y="56623"/>
                  </a:lnTo>
                  <a:lnTo>
                    <a:pt x="238465" y="47342"/>
                  </a:lnTo>
                  <a:lnTo>
                    <a:pt x="209110" y="39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24842" y="1410845"/>
              <a:ext cx="103661" cy="240458"/>
            </a:xfrm>
            <a:custGeom>
              <a:avLst/>
              <a:gdLst/>
              <a:ahLst/>
              <a:cxnLst/>
              <a:rect l="0" t="0" r="0" b="0"/>
              <a:pathLst>
                <a:path w="103661" h="240458">
                  <a:moveTo>
                    <a:pt x="8360" y="168429"/>
                  </a:moveTo>
                  <a:lnTo>
                    <a:pt x="16693" y="222574"/>
                  </a:lnTo>
                  <a:lnTo>
                    <a:pt x="16742" y="240457"/>
                  </a:lnTo>
                  <a:lnTo>
                    <a:pt x="15118" y="238674"/>
                  </a:lnTo>
                  <a:lnTo>
                    <a:pt x="11364" y="224216"/>
                  </a:lnTo>
                  <a:lnTo>
                    <a:pt x="8953" y="173686"/>
                  </a:lnTo>
                  <a:lnTo>
                    <a:pt x="2887" y="113316"/>
                  </a:lnTo>
                  <a:lnTo>
                    <a:pt x="0" y="57500"/>
                  </a:lnTo>
                  <a:lnTo>
                    <a:pt x="3864" y="33730"/>
                  </a:lnTo>
                  <a:lnTo>
                    <a:pt x="12601" y="14586"/>
                  </a:lnTo>
                  <a:lnTo>
                    <a:pt x="18207" y="6206"/>
                  </a:lnTo>
                  <a:lnTo>
                    <a:pt x="26622" y="1789"/>
                  </a:lnTo>
                  <a:lnTo>
                    <a:pt x="48452" y="0"/>
                  </a:lnTo>
                  <a:lnTo>
                    <a:pt x="67513" y="6224"/>
                  </a:lnTo>
                  <a:lnTo>
                    <a:pt x="83783" y="17959"/>
                  </a:lnTo>
                  <a:lnTo>
                    <a:pt x="98813" y="34873"/>
                  </a:lnTo>
                  <a:lnTo>
                    <a:pt x="102588" y="45467"/>
                  </a:lnTo>
                  <a:lnTo>
                    <a:pt x="103660" y="69715"/>
                  </a:lnTo>
                  <a:lnTo>
                    <a:pt x="98800" y="78054"/>
                  </a:lnTo>
                  <a:lnTo>
                    <a:pt x="90880" y="83612"/>
                  </a:lnTo>
                  <a:lnTo>
                    <a:pt x="57377" y="91436"/>
                  </a:lnTo>
                  <a:lnTo>
                    <a:pt x="18888" y="94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7430" y="1355436"/>
              <a:ext cx="126955" cy="139611"/>
            </a:xfrm>
            <a:custGeom>
              <a:avLst/>
              <a:gdLst/>
              <a:ahLst/>
              <a:cxnLst/>
              <a:rect l="0" t="0" r="0" b="0"/>
              <a:pathLst>
                <a:path w="126955" h="139611">
                  <a:moveTo>
                    <a:pt x="0" y="108025"/>
                  </a:moveTo>
                  <a:lnTo>
                    <a:pt x="53874" y="90066"/>
                  </a:lnTo>
                  <a:lnTo>
                    <a:pt x="83423" y="78657"/>
                  </a:lnTo>
                  <a:lnTo>
                    <a:pt x="122264" y="47731"/>
                  </a:lnTo>
                  <a:lnTo>
                    <a:pt x="125963" y="39753"/>
                  </a:lnTo>
                  <a:lnTo>
                    <a:pt x="126954" y="21530"/>
                  </a:lnTo>
                  <a:lnTo>
                    <a:pt x="123241" y="14096"/>
                  </a:lnTo>
                  <a:lnTo>
                    <a:pt x="109756" y="2718"/>
                  </a:lnTo>
                  <a:lnTo>
                    <a:pt x="88944" y="0"/>
                  </a:lnTo>
                  <a:lnTo>
                    <a:pt x="66437" y="3862"/>
                  </a:lnTo>
                  <a:lnTo>
                    <a:pt x="48634" y="13377"/>
                  </a:lnTo>
                  <a:lnTo>
                    <a:pt x="36043" y="28524"/>
                  </a:lnTo>
                  <a:lnTo>
                    <a:pt x="31048" y="37477"/>
                  </a:lnTo>
                  <a:lnTo>
                    <a:pt x="24017" y="78023"/>
                  </a:lnTo>
                  <a:lnTo>
                    <a:pt x="28612" y="100930"/>
                  </a:lnTo>
                  <a:lnTo>
                    <a:pt x="39623" y="118909"/>
                  </a:lnTo>
                  <a:lnTo>
                    <a:pt x="56215" y="134699"/>
                  </a:lnTo>
                  <a:lnTo>
                    <a:pt x="64382" y="138676"/>
                  </a:lnTo>
                  <a:lnTo>
                    <a:pt x="94756" y="139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10383" y="1389761"/>
              <a:ext cx="91318" cy="141614"/>
            </a:xfrm>
            <a:custGeom>
              <a:avLst/>
              <a:gdLst/>
              <a:ahLst/>
              <a:cxnLst/>
              <a:rect l="0" t="0" r="0" b="0"/>
              <a:pathLst>
                <a:path w="91318" h="141614">
                  <a:moveTo>
                    <a:pt x="17617" y="94757"/>
                  </a:moveTo>
                  <a:lnTo>
                    <a:pt x="33236" y="141613"/>
                  </a:lnTo>
                  <a:lnTo>
                    <a:pt x="8169" y="83181"/>
                  </a:lnTo>
                  <a:lnTo>
                    <a:pt x="0" y="46743"/>
                  </a:lnTo>
                  <a:lnTo>
                    <a:pt x="4327" y="26234"/>
                  </a:lnTo>
                  <a:lnTo>
                    <a:pt x="8757" y="17489"/>
                  </a:lnTo>
                  <a:lnTo>
                    <a:pt x="16389" y="11660"/>
                  </a:lnTo>
                  <a:lnTo>
                    <a:pt x="48319" y="3455"/>
                  </a:lnTo>
                  <a:lnTo>
                    <a:pt x="913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02876" y="1431164"/>
              <a:ext cx="193622" cy="106549"/>
            </a:xfrm>
            <a:custGeom>
              <a:avLst/>
              <a:gdLst/>
              <a:ahLst/>
              <a:cxnLst/>
              <a:rect l="0" t="0" r="0" b="0"/>
              <a:pathLst>
                <a:path w="193622" h="106549">
                  <a:moveTo>
                    <a:pt x="98865" y="42825"/>
                  </a:moveTo>
                  <a:lnTo>
                    <a:pt x="89290" y="18778"/>
                  </a:lnTo>
                  <a:lnTo>
                    <a:pt x="78621" y="4452"/>
                  </a:lnTo>
                  <a:lnTo>
                    <a:pt x="70161" y="865"/>
                  </a:lnTo>
                  <a:lnTo>
                    <a:pt x="48284" y="0"/>
                  </a:lnTo>
                  <a:lnTo>
                    <a:pt x="26082" y="9754"/>
                  </a:lnTo>
                  <a:lnTo>
                    <a:pt x="15248" y="17268"/>
                  </a:lnTo>
                  <a:lnTo>
                    <a:pt x="8025" y="26957"/>
                  </a:lnTo>
                  <a:lnTo>
                    <a:pt x="0" y="50200"/>
                  </a:lnTo>
                  <a:lnTo>
                    <a:pt x="1071" y="84005"/>
                  </a:lnTo>
                  <a:lnTo>
                    <a:pt x="5593" y="92505"/>
                  </a:lnTo>
                  <a:lnTo>
                    <a:pt x="19976" y="105069"/>
                  </a:lnTo>
                  <a:lnTo>
                    <a:pt x="28724" y="106548"/>
                  </a:lnTo>
                  <a:lnTo>
                    <a:pt x="47804" y="101952"/>
                  </a:lnTo>
                  <a:lnTo>
                    <a:pt x="72687" y="86211"/>
                  </a:lnTo>
                  <a:lnTo>
                    <a:pt x="84501" y="70296"/>
                  </a:lnTo>
                  <a:lnTo>
                    <a:pt x="89289" y="61139"/>
                  </a:lnTo>
                  <a:lnTo>
                    <a:pt x="94820" y="58544"/>
                  </a:lnTo>
                  <a:lnTo>
                    <a:pt x="100849" y="60323"/>
                  </a:lnTo>
                  <a:lnTo>
                    <a:pt x="136560" y="87027"/>
                  </a:lnTo>
                  <a:lnTo>
                    <a:pt x="193621" y="95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61261" y="1189720"/>
              <a:ext cx="29993" cy="368498"/>
            </a:xfrm>
            <a:custGeom>
              <a:avLst/>
              <a:gdLst/>
              <a:ahLst/>
              <a:cxnLst/>
              <a:rect l="0" t="0" r="0" b="0"/>
              <a:pathLst>
                <a:path w="29993" h="368498">
                  <a:moveTo>
                    <a:pt x="19464" y="0"/>
                  </a:moveTo>
                  <a:lnTo>
                    <a:pt x="11131" y="37478"/>
                  </a:lnTo>
                  <a:lnTo>
                    <a:pt x="3781" y="100080"/>
                  </a:lnTo>
                  <a:lnTo>
                    <a:pt x="0" y="159505"/>
                  </a:lnTo>
                  <a:lnTo>
                    <a:pt x="5957" y="219590"/>
                  </a:lnTo>
                  <a:lnTo>
                    <a:pt x="11466" y="282238"/>
                  </a:lnTo>
                  <a:lnTo>
                    <a:pt x="25646" y="343447"/>
                  </a:lnTo>
                  <a:lnTo>
                    <a:pt x="2999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54383" y="136870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8" y="0"/>
                  </a:lnTo>
                  <a:lnTo>
                    <a:pt x="134350" y="11453"/>
                  </a:lnTo>
                  <a:lnTo>
                    <a:pt x="80221" y="24749"/>
                  </a:lnTo>
                  <a:lnTo>
                    <a:pt x="25035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70238" y="148451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91295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48551" y="1463461"/>
              <a:ext cx="121730" cy="126449"/>
            </a:xfrm>
            <a:custGeom>
              <a:avLst/>
              <a:gdLst/>
              <a:ahLst/>
              <a:cxnLst/>
              <a:rect l="0" t="0" r="0" b="0"/>
              <a:pathLst>
                <a:path w="121730" h="126449">
                  <a:moveTo>
                    <a:pt x="79614" y="0"/>
                  </a:moveTo>
                  <a:lnTo>
                    <a:pt x="26910" y="19128"/>
                  </a:lnTo>
                  <a:lnTo>
                    <a:pt x="10957" y="30338"/>
                  </a:lnTo>
                  <a:lnTo>
                    <a:pt x="2307" y="49358"/>
                  </a:lnTo>
                  <a:lnTo>
                    <a:pt x="0" y="60981"/>
                  </a:lnTo>
                  <a:lnTo>
                    <a:pt x="3676" y="83254"/>
                  </a:lnTo>
                  <a:lnTo>
                    <a:pt x="18899" y="112405"/>
                  </a:lnTo>
                  <a:lnTo>
                    <a:pt x="25100" y="120560"/>
                  </a:lnTo>
                  <a:lnTo>
                    <a:pt x="32743" y="124827"/>
                  </a:lnTo>
                  <a:lnTo>
                    <a:pt x="50594" y="126448"/>
                  </a:lnTo>
                  <a:lnTo>
                    <a:pt x="80375" y="115195"/>
                  </a:lnTo>
                  <a:lnTo>
                    <a:pt x="105836" y="91453"/>
                  </a:lnTo>
                  <a:lnTo>
                    <a:pt x="114666" y="72231"/>
                  </a:lnTo>
                  <a:lnTo>
                    <a:pt x="1217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1337" y="1463461"/>
              <a:ext cx="192662" cy="147400"/>
            </a:xfrm>
            <a:custGeom>
              <a:avLst/>
              <a:gdLst/>
              <a:ahLst/>
              <a:cxnLst/>
              <a:rect l="0" t="0" r="0" b="0"/>
              <a:pathLst>
                <a:path w="192662" h="147400">
                  <a:moveTo>
                    <a:pt x="0" y="0"/>
                  </a:moveTo>
                  <a:lnTo>
                    <a:pt x="44299" y="63427"/>
                  </a:lnTo>
                  <a:lnTo>
                    <a:pt x="66044" y="115847"/>
                  </a:lnTo>
                  <a:lnTo>
                    <a:pt x="66255" y="119345"/>
                  </a:lnTo>
                  <a:lnTo>
                    <a:pt x="64057" y="118168"/>
                  </a:lnTo>
                  <a:lnTo>
                    <a:pt x="43719" y="91062"/>
                  </a:lnTo>
                  <a:lnTo>
                    <a:pt x="36978" y="68938"/>
                  </a:lnTo>
                  <a:lnTo>
                    <a:pt x="35152" y="43507"/>
                  </a:lnTo>
                  <a:lnTo>
                    <a:pt x="38240" y="16607"/>
                  </a:lnTo>
                  <a:lnTo>
                    <a:pt x="44210" y="8731"/>
                  </a:lnTo>
                  <a:lnTo>
                    <a:pt x="52870" y="4651"/>
                  </a:lnTo>
                  <a:lnTo>
                    <a:pt x="73801" y="3237"/>
                  </a:lnTo>
                  <a:lnTo>
                    <a:pt x="94801" y="6508"/>
                  </a:lnTo>
                  <a:lnTo>
                    <a:pt x="112714" y="18100"/>
                  </a:lnTo>
                  <a:lnTo>
                    <a:pt x="165988" y="74364"/>
                  </a:lnTo>
                  <a:lnTo>
                    <a:pt x="190455" y="115944"/>
                  </a:lnTo>
                  <a:lnTo>
                    <a:pt x="192661" y="130689"/>
                  </a:lnTo>
                  <a:lnTo>
                    <a:pt x="18951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78054" y="1426286"/>
              <a:ext cx="125000" cy="247746"/>
            </a:xfrm>
            <a:custGeom>
              <a:avLst/>
              <a:gdLst/>
              <a:ahLst/>
              <a:cxnLst/>
              <a:rect l="0" t="0" r="0" b="0"/>
              <a:pathLst>
                <a:path w="125000" h="247746">
                  <a:moveTo>
                    <a:pt x="102837" y="5589"/>
                  </a:moveTo>
                  <a:lnTo>
                    <a:pt x="86069" y="0"/>
                  </a:lnTo>
                  <a:lnTo>
                    <a:pt x="68479" y="375"/>
                  </a:lnTo>
                  <a:lnTo>
                    <a:pt x="48962" y="5612"/>
                  </a:lnTo>
                  <a:lnTo>
                    <a:pt x="28590" y="15738"/>
                  </a:lnTo>
                  <a:lnTo>
                    <a:pt x="2979" y="40182"/>
                  </a:lnTo>
                  <a:lnTo>
                    <a:pt x="0" y="48538"/>
                  </a:lnTo>
                  <a:lnTo>
                    <a:pt x="354" y="56448"/>
                  </a:lnTo>
                  <a:lnTo>
                    <a:pt x="2929" y="64062"/>
                  </a:lnTo>
                  <a:lnTo>
                    <a:pt x="15150" y="75641"/>
                  </a:lnTo>
                  <a:lnTo>
                    <a:pt x="68753" y="106264"/>
                  </a:lnTo>
                  <a:lnTo>
                    <a:pt x="120239" y="165327"/>
                  </a:lnTo>
                  <a:lnTo>
                    <a:pt x="124999" y="188497"/>
                  </a:lnTo>
                  <a:lnTo>
                    <a:pt x="124631" y="201227"/>
                  </a:lnTo>
                  <a:lnTo>
                    <a:pt x="119706" y="212054"/>
                  </a:lnTo>
                  <a:lnTo>
                    <a:pt x="101756" y="230322"/>
                  </a:lnTo>
                  <a:lnTo>
                    <a:pt x="78180" y="240001"/>
                  </a:lnTo>
                  <a:lnTo>
                    <a:pt x="39666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939438" y="3158549"/>
            <a:ext cx="2145620" cy="702247"/>
            <a:chOff x="1939438" y="3158549"/>
            <a:chExt cx="2145620" cy="702247"/>
          </a:xfrm>
        </p:grpSpPr>
        <p:sp>
          <p:nvSpPr>
            <p:cNvPr id="48" name="Freeform 47"/>
            <p:cNvSpPr/>
            <p:nvPr/>
          </p:nvSpPr>
          <p:spPr>
            <a:xfrm>
              <a:off x="1939438" y="3421599"/>
              <a:ext cx="324189" cy="273904"/>
            </a:xfrm>
            <a:custGeom>
              <a:avLst/>
              <a:gdLst/>
              <a:ahLst/>
              <a:cxnLst/>
              <a:rect l="0" t="0" r="0" b="0"/>
              <a:pathLst>
                <a:path w="324189" h="273904">
                  <a:moveTo>
                    <a:pt x="8334" y="273903"/>
                  </a:moveTo>
                  <a:lnTo>
                    <a:pt x="0" y="236425"/>
                  </a:lnTo>
                  <a:lnTo>
                    <a:pt x="1575" y="198458"/>
                  </a:lnTo>
                  <a:lnTo>
                    <a:pt x="6999" y="138118"/>
                  </a:lnTo>
                  <a:lnTo>
                    <a:pt x="17645" y="78279"/>
                  </a:lnTo>
                  <a:lnTo>
                    <a:pt x="41065" y="27638"/>
                  </a:lnTo>
                  <a:lnTo>
                    <a:pt x="55636" y="11204"/>
                  </a:lnTo>
                  <a:lnTo>
                    <a:pt x="73811" y="0"/>
                  </a:lnTo>
                  <a:lnTo>
                    <a:pt x="83570" y="54"/>
                  </a:lnTo>
                  <a:lnTo>
                    <a:pt x="103773" y="9473"/>
                  </a:lnTo>
                  <a:lnTo>
                    <a:pt x="151667" y="58562"/>
                  </a:lnTo>
                  <a:lnTo>
                    <a:pt x="184125" y="114539"/>
                  </a:lnTo>
                  <a:lnTo>
                    <a:pt x="200020" y="144016"/>
                  </a:lnTo>
                  <a:lnTo>
                    <a:pt x="248485" y="206031"/>
                  </a:lnTo>
                  <a:lnTo>
                    <a:pt x="286490" y="244038"/>
                  </a:lnTo>
                  <a:lnTo>
                    <a:pt x="324188" y="263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74114" y="3432290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200041" y="0"/>
                  </a:moveTo>
                  <a:lnTo>
                    <a:pt x="183273" y="5589"/>
                  </a:lnTo>
                  <a:lnTo>
                    <a:pt x="156078" y="25833"/>
                  </a:lnTo>
                  <a:lnTo>
                    <a:pt x="108161" y="82661"/>
                  </a:lnTo>
                  <a:lnTo>
                    <a:pt x="63423" y="142048"/>
                  </a:lnTo>
                  <a:lnTo>
                    <a:pt x="28109" y="1981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42611" y="342176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2726" y="0"/>
                  </a:lnTo>
                  <a:lnTo>
                    <a:pt x="33369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32082" y="3550298"/>
              <a:ext cx="189514" cy="8335"/>
            </a:xfrm>
            <a:custGeom>
              <a:avLst/>
              <a:gdLst/>
              <a:ahLst/>
              <a:cxnLst/>
              <a:rect l="0" t="0" r="0" b="0"/>
              <a:pathLst>
                <a:path w="189514" h="8335">
                  <a:moveTo>
                    <a:pt x="189513" y="8334"/>
                  </a:moveTo>
                  <a:lnTo>
                    <a:pt x="135369" y="0"/>
                  </a:lnTo>
                  <a:lnTo>
                    <a:pt x="74833" y="3828"/>
                  </a:lnTo>
                  <a:lnTo>
                    <a:pt x="13090" y="7741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4808" y="315854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62968"/>
                  </a:lnTo>
                  <a:lnTo>
                    <a:pt x="3119" y="21945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00621" y="3177528"/>
              <a:ext cx="200043" cy="226104"/>
            </a:xfrm>
            <a:custGeom>
              <a:avLst/>
              <a:gdLst/>
              <a:ahLst/>
              <a:cxnLst/>
              <a:rect l="0" t="0" r="0" b="0"/>
              <a:pathLst>
                <a:path w="200043" h="226104">
                  <a:moveTo>
                    <a:pt x="0" y="54720"/>
                  </a:moveTo>
                  <a:lnTo>
                    <a:pt x="9576" y="30674"/>
                  </a:lnTo>
                  <a:lnTo>
                    <a:pt x="20244" y="16347"/>
                  </a:lnTo>
                  <a:lnTo>
                    <a:pt x="44993" y="716"/>
                  </a:lnTo>
                  <a:lnTo>
                    <a:pt x="53392" y="0"/>
                  </a:lnTo>
                  <a:lnTo>
                    <a:pt x="68963" y="5444"/>
                  </a:lnTo>
                  <a:lnTo>
                    <a:pt x="96473" y="27252"/>
                  </a:lnTo>
                  <a:lnTo>
                    <a:pt x="115672" y="55940"/>
                  </a:lnTo>
                  <a:lnTo>
                    <a:pt x="128770" y="86667"/>
                  </a:lnTo>
                  <a:lnTo>
                    <a:pt x="134471" y="129177"/>
                  </a:lnTo>
                  <a:lnTo>
                    <a:pt x="129565" y="155662"/>
                  </a:lnTo>
                  <a:lnTo>
                    <a:pt x="113649" y="187184"/>
                  </a:lnTo>
                  <a:lnTo>
                    <a:pt x="99644" y="202500"/>
                  </a:lnTo>
                  <a:lnTo>
                    <a:pt x="51900" y="225811"/>
                  </a:lnTo>
                  <a:lnTo>
                    <a:pt x="41619" y="226103"/>
                  </a:lnTo>
                  <a:lnTo>
                    <a:pt x="20837" y="220188"/>
                  </a:lnTo>
                  <a:lnTo>
                    <a:pt x="15061" y="214165"/>
                  </a:lnTo>
                  <a:lnTo>
                    <a:pt x="12381" y="206640"/>
                  </a:lnTo>
                  <a:lnTo>
                    <a:pt x="11763" y="198114"/>
                  </a:lnTo>
                  <a:lnTo>
                    <a:pt x="17317" y="182402"/>
                  </a:lnTo>
                  <a:lnTo>
                    <a:pt x="22073" y="174936"/>
                  </a:lnTo>
                  <a:lnTo>
                    <a:pt x="36717" y="163522"/>
                  </a:lnTo>
                  <a:lnTo>
                    <a:pt x="56093" y="155719"/>
                  </a:lnTo>
                  <a:lnTo>
                    <a:pt x="92140" y="152496"/>
                  </a:lnTo>
                  <a:lnTo>
                    <a:pt x="147055" y="164374"/>
                  </a:lnTo>
                  <a:lnTo>
                    <a:pt x="200042" y="181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32165" y="3453347"/>
              <a:ext cx="421141" cy="20406"/>
            </a:xfrm>
            <a:custGeom>
              <a:avLst/>
              <a:gdLst/>
              <a:ahLst/>
              <a:cxnLst/>
              <a:rect l="0" t="0" r="0" b="0"/>
              <a:pathLst>
                <a:path w="421141" h="20406">
                  <a:moveTo>
                    <a:pt x="421140" y="0"/>
                  </a:moveTo>
                  <a:lnTo>
                    <a:pt x="383662" y="8333"/>
                  </a:lnTo>
                  <a:lnTo>
                    <a:pt x="332239" y="10095"/>
                  </a:lnTo>
                  <a:lnTo>
                    <a:pt x="275851" y="10443"/>
                  </a:lnTo>
                  <a:lnTo>
                    <a:pt x="226663" y="11673"/>
                  </a:lnTo>
                  <a:lnTo>
                    <a:pt x="176214" y="17757"/>
                  </a:lnTo>
                  <a:lnTo>
                    <a:pt x="116653" y="20405"/>
                  </a:lnTo>
                  <a:lnTo>
                    <a:pt x="65417" y="15339"/>
                  </a:lnTo>
                  <a:lnTo>
                    <a:pt x="11850" y="28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11150" y="3579689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7678" y="144119"/>
                  </a:lnTo>
                  <a:lnTo>
                    <a:pt x="20389" y="193848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84932" y="3479905"/>
              <a:ext cx="168457" cy="26085"/>
            </a:xfrm>
            <a:custGeom>
              <a:avLst/>
              <a:gdLst/>
              <a:ahLst/>
              <a:cxnLst/>
              <a:rect l="0" t="0" r="0" b="0"/>
              <a:pathLst>
                <a:path w="168457" h="26085">
                  <a:moveTo>
                    <a:pt x="168456" y="26084"/>
                  </a:moveTo>
                  <a:lnTo>
                    <a:pt x="113411" y="9296"/>
                  </a:lnTo>
                  <a:lnTo>
                    <a:pt x="53944" y="0"/>
                  </a:lnTo>
                  <a:lnTo>
                    <a:pt x="0" y="5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79689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9160" y="35691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28105" y="3242777"/>
              <a:ext cx="9554" cy="263213"/>
            </a:xfrm>
            <a:custGeom>
              <a:avLst/>
              <a:gdLst/>
              <a:ahLst/>
              <a:cxnLst/>
              <a:rect l="0" t="0" r="0" b="0"/>
              <a:pathLst>
                <a:path w="9554" h="263213">
                  <a:moveTo>
                    <a:pt x="9553" y="0"/>
                  </a:moveTo>
                  <a:lnTo>
                    <a:pt x="3963" y="58617"/>
                  </a:lnTo>
                  <a:lnTo>
                    <a:pt x="0" y="121196"/>
                  </a:lnTo>
                  <a:lnTo>
                    <a:pt x="483" y="171351"/>
                  </a:lnTo>
                  <a:lnTo>
                    <a:pt x="7414" y="227692"/>
                  </a:lnTo>
                  <a:lnTo>
                    <a:pt x="955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72083" y="3232248"/>
              <a:ext cx="144519" cy="135408"/>
            </a:xfrm>
            <a:custGeom>
              <a:avLst/>
              <a:gdLst/>
              <a:ahLst/>
              <a:cxnLst/>
              <a:rect l="0" t="0" r="0" b="0"/>
              <a:pathLst>
                <a:path w="144519" h="135408">
                  <a:moveTo>
                    <a:pt x="144518" y="126342"/>
                  </a:moveTo>
                  <a:lnTo>
                    <a:pt x="85901" y="126342"/>
                  </a:lnTo>
                  <a:lnTo>
                    <a:pt x="26184" y="134675"/>
                  </a:lnTo>
                  <a:lnTo>
                    <a:pt x="12986" y="135407"/>
                  </a:lnTo>
                  <a:lnTo>
                    <a:pt x="5357" y="131216"/>
                  </a:lnTo>
                  <a:lnTo>
                    <a:pt x="1441" y="123742"/>
                  </a:lnTo>
                  <a:lnTo>
                    <a:pt x="0" y="114080"/>
                  </a:lnTo>
                  <a:lnTo>
                    <a:pt x="9151" y="78125"/>
                  </a:lnTo>
                  <a:lnTo>
                    <a:pt x="46692" y="19982"/>
                  </a:lnTo>
                  <a:lnTo>
                    <a:pt x="60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06031" y="3505989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30095" y="0"/>
                  </a:lnTo>
                  <a:lnTo>
                    <a:pt x="276554" y="5590"/>
                  </a:lnTo>
                  <a:lnTo>
                    <a:pt x="223777" y="9553"/>
                  </a:lnTo>
                  <a:lnTo>
                    <a:pt x="168292" y="13456"/>
                  </a:lnTo>
                  <a:lnTo>
                    <a:pt x="112271" y="19556"/>
                  </a:lnTo>
                  <a:lnTo>
                    <a:pt x="56145" y="207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56766" y="3569160"/>
              <a:ext cx="225541" cy="291636"/>
            </a:xfrm>
            <a:custGeom>
              <a:avLst/>
              <a:gdLst/>
              <a:ahLst/>
              <a:cxnLst/>
              <a:rect l="0" t="0" r="0" b="0"/>
              <a:pathLst>
                <a:path w="225541" h="291636">
                  <a:moveTo>
                    <a:pt x="144063" y="0"/>
                  </a:moveTo>
                  <a:lnTo>
                    <a:pt x="106585" y="8334"/>
                  </a:lnTo>
                  <a:lnTo>
                    <a:pt x="49917" y="18645"/>
                  </a:lnTo>
                  <a:lnTo>
                    <a:pt x="28521" y="25055"/>
                  </a:lnTo>
                  <a:lnTo>
                    <a:pt x="20241" y="30741"/>
                  </a:lnTo>
                  <a:lnTo>
                    <a:pt x="7922" y="46418"/>
                  </a:lnTo>
                  <a:lnTo>
                    <a:pt x="0" y="80564"/>
                  </a:lnTo>
                  <a:lnTo>
                    <a:pt x="4385" y="100537"/>
                  </a:lnTo>
                  <a:lnTo>
                    <a:pt x="8830" y="109139"/>
                  </a:lnTo>
                  <a:lnTo>
                    <a:pt x="14134" y="112534"/>
                  </a:lnTo>
                  <a:lnTo>
                    <a:pt x="20008" y="112457"/>
                  </a:lnTo>
                  <a:lnTo>
                    <a:pt x="35115" y="108473"/>
                  </a:lnTo>
                  <a:lnTo>
                    <a:pt x="68758" y="107400"/>
                  </a:lnTo>
                  <a:lnTo>
                    <a:pt x="122794" y="120064"/>
                  </a:lnTo>
                  <a:lnTo>
                    <a:pt x="163908" y="141913"/>
                  </a:lnTo>
                  <a:lnTo>
                    <a:pt x="203103" y="175677"/>
                  </a:lnTo>
                  <a:lnTo>
                    <a:pt x="219008" y="202181"/>
                  </a:lnTo>
                  <a:lnTo>
                    <a:pt x="225540" y="237850"/>
                  </a:lnTo>
                  <a:lnTo>
                    <a:pt x="222948" y="248644"/>
                  </a:lnTo>
                  <a:lnTo>
                    <a:pt x="210708" y="266876"/>
                  </a:lnTo>
                  <a:lnTo>
                    <a:pt x="190450" y="279659"/>
                  </a:lnTo>
                  <a:lnTo>
                    <a:pt x="165849" y="288070"/>
                  </a:lnTo>
                  <a:lnTo>
                    <a:pt x="126861" y="291635"/>
                  </a:lnTo>
                  <a:lnTo>
                    <a:pt x="75414" y="282952"/>
                  </a:lnTo>
                  <a:lnTo>
                    <a:pt x="1772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5946285" y="3007837"/>
            <a:ext cx="191830" cy="261608"/>
          </a:xfrm>
          <a:custGeom>
            <a:avLst/>
            <a:gdLst/>
            <a:ahLst/>
            <a:cxnLst/>
            <a:rect l="0" t="0" r="0" b="0"/>
            <a:pathLst>
              <a:path w="191830" h="261608">
                <a:moveTo>
                  <a:pt x="44430" y="34898"/>
                </a:moveTo>
                <a:lnTo>
                  <a:pt x="38841" y="51666"/>
                </a:lnTo>
                <a:lnTo>
                  <a:pt x="37194" y="51926"/>
                </a:lnTo>
                <a:lnTo>
                  <a:pt x="35365" y="39737"/>
                </a:lnTo>
                <a:lnTo>
                  <a:pt x="40791" y="24960"/>
                </a:lnTo>
                <a:lnTo>
                  <a:pt x="45513" y="17744"/>
                </a:lnTo>
                <a:lnTo>
                  <a:pt x="60119" y="6607"/>
                </a:lnTo>
                <a:lnTo>
                  <a:pt x="68928" y="2000"/>
                </a:lnTo>
                <a:lnTo>
                  <a:pt x="88073" y="0"/>
                </a:lnTo>
                <a:lnTo>
                  <a:pt x="108280" y="4180"/>
                </a:lnTo>
                <a:lnTo>
                  <a:pt x="128960" y="13837"/>
                </a:lnTo>
                <a:lnTo>
                  <a:pt x="143611" y="29047"/>
                </a:lnTo>
                <a:lnTo>
                  <a:pt x="152851" y="48676"/>
                </a:lnTo>
                <a:lnTo>
                  <a:pt x="158783" y="99404"/>
                </a:lnTo>
                <a:lnTo>
                  <a:pt x="156692" y="137459"/>
                </a:lnTo>
                <a:lnTo>
                  <a:pt x="139915" y="187348"/>
                </a:lnTo>
                <a:lnTo>
                  <a:pt x="91273" y="249927"/>
                </a:lnTo>
                <a:lnTo>
                  <a:pt x="70318" y="259148"/>
                </a:lnTo>
                <a:lnTo>
                  <a:pt x="58179" y="261607"/>
                </a:lnTo>
                <a:lnTo>
                  <a:pt x="35332" y="258100"/>
                </a:lnTo>
                <a:lnTo>
                  <a:pt x="24327" y="253889"/>
                </a:lnTo>
                <a:lnTo>
                  <a:pt x="8979" y="239852"/>
                </a:lnTo>
                <a:lnTo>
                  <a:pt x="3248" y="231196"/>
                </a:lnTo>
                <a:lnTo>
                  <a:pt x="0" y="212219"/>
                </a:lnTo>
                <a:lnTo>
                  <a:pt x="772" y="202245"/>
                </a:lnTo>
                <a:lnTo>
                  <a:pt x="4796" y="194426"/>
                </a:lnTo>
                <a:lnTo>
                  <a:pt x="18626" y="182619"/>
                </a:lnTo>
                <a:lnTo>
                  <a:pt x="46143" y="169395"/>
                </a:lnTo>
                <a:lnTo>
                  <a:pt x="82112" y="163656"/>
                </a:lnTo>
                <a:lnTo>
                  <a:pt x="141723" y="173012"/>
                </a:lnTo>
                <a:lnTo>
                  <a:pt x="164880" y="177001"/>
                </a:lnTo>
                <a:lnTo>
                  <a:pt x="191829" y="1717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5864623" y="2916393"/>
            <a:ext cx="4063751" cy="1273950"/>
            <a:chOff x="5864623" y="2916393"/>
            <a:chExt cx="4063751" cy="1273950"/>
          </a:xfrm>
        </p:grpSpPr>
        <p:sp>
          <p:nvSpPr>
            <p:cNvPr id="65" name="Freeform 64"/>
            <p:cNvSpPr/>
            <p:nvPr/>
          </p:nvSpPr>
          <p:spPr>
            <a:xfrm>
              <a:off x="5864623" y="2916393"/>
              <a:ext cx="461011" cy="444882"/>
            </a:xfrm>
            <a:custGeom>
              <a:avLst/>
              <a:gdLst/>
              <a:ahLst/>
              <a:cxnLst/>
              <a:rect l="0" t="0" r="0" b="0"/>
              <a:pathLst>
                <a:path w="461011" h="444882">
                  <a:moveTo>
                    <a:pt x="252434" y="0"/>
                  </a:moveTo>
                  <a:lnTo>
                    <a:pt x="193075" y="3120"/>
                  </a:lnTo>
                  <a:lnTo>
                    <a:pt x="129887" y="19129"/>
                  </a:lnTo>
                  <a:lnTo>
                    <a:pt x="87847" y="43120"/>
                  </a:lnTo>
                  <a:lnTo>
                    <a:pt x="33870" y="95770"/>
                  </a:lnTo>
                  <a:lnTo>
                    <a:pt x="19594" y="117434"/>
                  </a:lnTo>
                  <a:lnTo>
                    <a:pt x="6149" y="155938"/>
                  </a:lnTo>
                  <a:lnTo>
                    <a:pt x="1014" y="210871"/>
                  </a:lnTo>
                  <a:lnTo>
                    <a:pt x="0" y="266782"/>
                  </a:lnTo>
                  <a:lnTo>
                    <a:pt x="9375" y="328952"/>
                  </a:lnTo>
                  <a:lnTo>
                    <a:pt x="39160" y="388507"/>
                  </a:lnTo>
                  <a:lnTo>
                    <a:pt x="59650" y="415240"/>
                  </a:lnTo>
                  <a:lnTo>
                    <a:pt x="79794" y="427487"/>
                  </a:lnTo>
                  <a:lnTo>
                    <a:pt x="136444" y="444881"/>
                  </a:lnTo>
                  <a:lnTo>
                    <a:pt x="188318" y="443941"/>
                  </a:lnTo>
                  <a:lnTo>
                    <a:pt x="228627" y="440374"/>
                  </a:lnTo>
                  <a:lnTo>
                    <a:pt x="284169" y="422513"/>
                  </a:lnTo>
                  <a:lnTo>
                    <a:pt x="309822" y="413562"/>
                  </a:lnTo>
                  <a:lnTo>
                    <a:pt x="367648" y="375159"/>
                  </a:lnTo>
                  <a:lnTo>
                    <a:pt x="406311" y="340375"/>
                  </a:lnTo>
                  <a:lnTo>
                    <a:pt x="441875" y="282415"/>
                  </a:lnTo>
                  <a:lnTo>
                    <a:pt x="453613" y="254200"/>
                  </a:lnTo>
                  <a:lnTo>
                    <a:pt x="460221" y="205430"/>
                  </a:lnTo>
                  <a:lnTo>
                    <a:pt x="461010" y="155105"/>
                  </a:lnTo>
                  <a:lnTo>
                    <a:pt x="457048" y="124698"/>
                  </a:lnTo>
                  <a:lnTo>
                    <a:pt x="445149" y="98705"/>
                  </a:lnTo>
                  <a:lnTo>
                    <a:pt x="398867" y="43804"/>
                  </a:lnTo>
                  <a:lnTo>
                    <a:pt x="366791" y="20258"/>
                  </a:lnTo>
                  <a:lnTo>
                    <a:pt x="328172" y="6523"/>
                  </a:lnTo>
                  <a:lnTo>
                    <a:pt x="273200" y="1289"/>
                  </a:lnTo>
                  <a:lnTo>
                    <a:pt x="248795" y="1743"/>
                  </a:lnTo>
                  <a:lnTo>
                    <a:pt x="22084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56006" y="3024731"/>
              <a:ext cx="264256" cy="323332"/>
            </a:xfrm>
            <a:custGeom>
              <a:avLst/>
              <a:gdLst/>
              <a:ahLst/>
              <a:cxnLst/>
              <a:rect l="0" t="0" r="0" b="0"/>
              <a:pathLst>
                <a:path w="264256" h="323332">
                  <a:moveTo>
                    <a:pt x="40077" y="302274"/>
                  </a:moveTo>
                  <a:lnTo>
                    <a:pt x="40076" y="243657"/>
                  </a:lnTo>
                  <a:lnTo>
                    <a:pt x="31744" y="180821"/>
                  </a:lnTo>
                  <a:lnTo>
                    <a:pt x="24393" y="120746"/>
                  </a:lnTo>
                  <a:lnTo>
                    <a:pt x="8274" y="61170"/>
                  </a:lnTo>
                  <a:lnTo>
                    <a:pt x="1018" y="25725"/>
                  </a:lnTo>
                  <a:lnTo>
                    <a:pt x="0" y="12623"/>
                  </a:lnTo>
                  <a:lnTo>
                    <a:pt x="4000" y="5058"/>
                  </a:lnTo>
                  <a:lnTo>
                    <a:pt x="11346" y="1184"/>
                  </a:lnTo>
                  <a:lnTo>
                    <a:pt x="31987" y="0"/>
                  </a:lnTo>
                  <a:lnTo>
                    <a:pt x="91423" y="11850"/>
                  </a:lnTo>
                  <a:lnTo>
                    <a:pt x="152300" y="46772"/>
                  </a:lnTo>
                  <a:lnTo>
                    <a:pt x="208060" y="92719"/>
                  </a:lnTo>
                  <a:lnTo>
                    <a:pt x="236859" y="126710"/>
                  </a:lnTo>
                  <a:lnTo>
                    <a:pt x="261962" y="174528"/>
                  </a:lnTo>
                  <a:lnTo>
                    <a:pt x="264255" y="199484"/>
                  </a:lnTo>
                  <a:lnTo>
                    <a:pt x="260204" y="223834"/>
                  </a:lnTo>
                  <a:lnTo>
                    <a:pt x="232047" y="271682"/>
                  </a:lnTo>
                  <a:lnTo>
                    <a:pt x="215474" y="285948"/>
                  </a:lnTo>
                  <a:lnTo>
                    <a:pt x="158711" y="308529"/>
                  </a:lnTo>
                  <a:lnTo>
                    <a:pt x="111214" y="320060"/>
                  </a:lnTo>
                  <a:lnTo>
                    <a:pt x="71663" y="323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43523" y="326383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43523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27751" y="3242777"/>
              <a:ext cx="105286" cy="100481"/>
            </a:xfrm>
            <a:custGeom>
              <a:avLst/>
              <a:gdLst/>
              <a:ahLst/>
              <a:cxnLst/>
              <a:rect l="0" t="0" r="0" b="0"/>
              <a:pathLst>
                <a:path w="105286" h="100481">
                  <a:moveTo>
                    <a:pt x="0" y="0"/>
                  </a:moveTo>
                  <a:lnTo>
                    <a:pt x="9575" y="24046"/>
                  </a:lnTo>
                  <a:lnTo>
                    <a:pt x="44664" y="85122"/>
                  </a:lnTo>
                  <a:lnTo>
                    <a:pt x="50833" y="95352"/>
                  </a:lnTo>
                  <a:lnTo>
                    <a:pt x="57286" y="99833"/>
                  </a:lnTo>
                  <a:lnTo>
                    <a:pt x="63927" y="100480"/>
                  </a:lnTo>
                  <a:lnTo>
                    <a:pt x="70694" y="98572"/>
                  </a:lnTo>
                  <a:lnTo>
                    <a:pt x="76375" y="93791"/>
                  </a:lnTo>
                  <a:lnTo>
                    <a:pt x="85807" y="79119"/>
                  </a:lnTo>
                  <a:lnTo>
                    <a:pt x="96697" y="256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96207" y="327436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14655" y="62093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75150" y="31585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73362" y="3075348"/>
              <a:ext cx="249430" cy="311716"/>
            </a:xfrm>
            <a:custGeom>
              <a:avLst/>
              <a:gdLst/>
              <a:ahLst/>
              <a:cxnLst/>
              <a:rect l="0" t="0" r="0" b="0"/>
              <a:pathLst>
                <a:path w="249430" h="311716">
                  <a:moveTo>
                    <a:pt x="70244" y="230600"/>
                  </a:moveTo>
                  <a:lnTo>
                    <a:pt x="70244" y="208243"/>
                  </a:lnTo>
                  <a:lnTo>
                    <a:pt x="64005" y="191028"/>
                  </a:lnTo>
                  <a:lnTo>
                    <a:pt x="59066" y="183162"/>
                  </a:lnTo>
                  <a:lnTo>
                    <a:pt x="51093" y="179087"/>
                  </a:lnTo>
                  <a:lnTo>
                    <a:pt x="29758" y="177679"/>
                  </a:lnTo>
                  <a:lnTo>
                    <a:pt x="21026" y="182451"/>
                  </a:lnTo>
                  <a:lnTo>
                    <a:pt x="8205" y="200232"/>
                  </a:lnTo>
                  <a:lnTo>
                    <a:pt x="0" y="242139"/>
                  </a:lnTo>
                  <a:lnTo>
                    <a:pt x="3158" y="280422"/>
                  </a:lnTo>
                  <a:lnTo>
                    <a:pt x="11572" y="299926"/>
                  </a:lnTo>
                  <a:lnTo>
                    <a:pt x="17091" y="308403"/>
                  </a:lnTo>
                  <a:lnTo>
                    <a:pt x="23111" y="311715"/>
                  </a:lnTo>
                  <a:lnTo>
                    <a:pt x="29463" y="311582"/>
                  </a:lnTo>
                  <a:lnTo>
                    <a:pt x="42761" y="305197"/>
                  </a:lnTo>
                  <a:lnTo>
                    <a:pt x="56469" y="294559"/>
                  </a:lnTo>
                  <a:lnTo>
                    <a:pt x="71752" y="269828"/>
                  </a:lnTo>
                  <a:lnTo>
                    <a:pt x="94157" y="208239"/>
                  </a:lnTo>
                  <a:lnTo>
                    <a:pt x="104268" y="179718"/>
                  </a:lnTo>
                  <a:lnTo>
                    <a:pt x="109961" y="130776"/>
                  </a:lnTo>
                  <a:lnTo>
                    <a:pt x="111648" y="80400"/>
                  </a:lnTo>
                  <a:lnTo>
                    <a:pt x="112218" y="20863"/>
                  </a:lnTo>
                  <a:lnTo>
                    <a:pt x="112264" y="6547"/>
                  </a:lnTo>
                  <a:lnTo>
                    <a:pt x="109956" y="513"/>
                  </a:lnTo>
                  <a:lnTo>
                    <a:pt x="106077" y="0"/>
                  </a:lnTo>
                  <a:lnTo>
                    <a:pt x="101152" y="3167"/>
                  </a:lnTo>
                  <a:lnTo>
                    <a:pt x="95679" y="19164"/>
                  </a:lnTo>
                  <a:lnTo>
                    <a:pt x="91877" y="82134"/>
                  </a:lnTo>
                  <a:lnTo>
                    <a:pt x="91414" y="144428"/>
                  </a:lnTo>
                  <a:lnTo>
                    <a:pt x="96913" y="202140"/>
                  </a:lnTo>
                  <a:lnTo>
                    <a:pt x="105962" y="238935"/>
                  </a:lnTo>
                  <a:lnTo>
                    <a:pt x="112773" y="245515"/>
                  </a:lnTo>
                  <a:lnTo>
                    <a:pt x="121993" y="248732"/>
                  </a:lnTo>
                  <a:lnTo>
                    <a:pt x="132819" y="249707"/>
                  </a:lnTo>
                  <a:lnTo>
                    <a:pt x="151087" y="244551"/>
                  </a:lnTo>
                  <a:lnTo>
                    <a:pt x="207741" y="212038"/>
                  </a:lnTo>
                  <a:lnTo>
                    <a:pt x="227280" y="201293"/>
                  </a:lnTo>
                  <a:lnTo>
                    <a:pt x="243763" y="184819"/>
                  </a:lnTo>
                  <a:lnTo>
                    <a:pt x="247925" y="175513"/>
                  </a:lnTo>
                  <a:lnTo>
                    <a:pt x="249429" y="155814"/>
                  </a:lnTo>
                  <a:lnTo>
                    <a:pt x="245853" y="146817"/>
                  </a:lnTo>
                  <a:lnTo>
                    <a:pt x="232520" y="130582"/>
                  </a:lnTo>
                  <a:lnTo>
                    <a:pt x="211777" y="121807"/>
                  </a:lnTo>
                  <a:lnTo>
                    <a:pt x="199694" y="119467"/>
                  </a:lnTo>
                  <a:lnTo>
                    <a:pt x="189300" y="120246"/>
                  </a:lnTo>
                  <a:lnTo>
                    <a:pt x="171510" y="127352"/>
                  </a:lnTo>
                  <a:lnTo>
                    <a:pt x="158925" y="141428"/>
                  </a:lnTo>
                  <a:lnTo>
                    <a:pt x="141314" y="184650"/>
                  </a:lnTo>
                  <a:lnTo>
                    <a:pt x="135755" y="224524"/>
                  </a:lnTo>
                  <a:lnTo>
                    <a:pt x="138485" y="235908"/>
                  </a:lnTo>
                  <a:lnTo>
                    <a:pt x="157923" y="263108"/>
                  </a:lnTo>
                  <a:lnTo>
                    <a:pt x="171994" y="278583"/>
                  </a:lnTo>
                  <a:lnTo>
                    <a:pt x="192286" y="287021"/>
                  </a:lnTo>
                  <a:lnTo>
                    <a:pt x="228172" y="293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91084" y="3116435"/>
              <a:ext cx="126529" cy="275295"/>
            </a:xfrm>
            <a:custGeom>
              <a:avLst/>
              <a:gdLst/>
              <a:ahLst/>
              <a:cxnLst/>
              <a:rect l="0" t="0" r="0" b="0"/>
              <a:pathLst>
                <a:path w="126529" h="275295">
                  <a:moveTo>
                    <a:pt x="10491" y="0"/>
                  </a:moveTo>
                  <a:lnTo>
                    <a:pt x="3255" y="27556"/>
                  </a:lnTo>
                  <a:lnTo>
                    <a:pt x="613" y="83778"/>
                  </a:lnTo>
                  <a:lnTo>
                    <a:pt x="91" y="145880"/>
                  </a:lnTo>
                  <a:lnTo>
                    <a:pt x="0" y="197122"/>
                  </a:lnTo>
                  <a:lnTo>
                    <a:pt x="6036" y="250028"/>
                  </a:lnTo>
                  <a:lnTo>
                    <a:pt x="3441" y="272560"/>
                  </a:lnTo>
                  <a:lnTo>
                    <a:pt x="2281" y="275294"/>
                  </a:lnTo>
                  <a:lnTo>
                    <a:pt x="993" y="265852"/>
                  </a:lnTo>
                  <a:lnTo>
                    <a:pt x="5857" y="234229"/>
                  </a:lnTo>
                  <a:lnTo>
                    <a:pt x="20297" y="200812"/>
                  </a:lnTo>
                  <a:lnTo>
                    <a:pt x="39392" y="174273"/>
                  </a:lnTo>
                  <a:lnTo>
                    <a:pt x="47306" y="169995"/>
                  </a:lnTo>
                  <a:lnTo>
                    <a:pt x="65457" y="168360"/>
                  </a:lnTo>
                  <a:lnTo>
                    <a:pt x="95408" y="179606"/>
                  </a:lnTo>
                  <a:lnTo>
                    <a:pt x="120919" y="203345"/>
                  </a:lnTo>
                  <a:lnTo>
                    <a:pt x="125054" y="213942"/>
                  </a:lnTo>
                  <a:lnTo>
                    <a:pt x="126528" y="238195"/>
                  </a:lnTo>
                  <a:lnTo>
                    <a:pt x="120604" y="246534"/>
                  </a:lnTo>
                  <a:lnTo>
                    <a:pt x="110806" y="252093"/>
                  </a:lnTo>
                  <a:lnTo>
                    <a:pt x="75310" y="259918"/>
                  </a:lnTo>
                  <a:lnTo>
                    <a:pt x="4207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70031" y="3284891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1331" y="57753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06860" y="3263834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200041" y="0"/>
                  </a:moveTo>
                  <a:lnTo>
                    <a:pt x="164125" y="53875"/>
                  </a:lnTo>
                  <a:lnTo>
                    <a:pt x="121590" y="109856"/>
                  </a:lnTo>
                  <a:lnTo>
                    <a:pt x="86409" y="162643"/>
                  </a:lnTo>
                  <a:lnTo>
                    <a:pt x="56583" y="223460"/>
                  </a:lnTo>
                  <a:lnTo>
                    <a:pt x="29331" y="2793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58860" y="3261342"/>
              <a:ext cx="174426" cy="118565"/>
            </a:xfrm>
            <a:custGeom>
              <a:avLst/>
              <a:gdLst/>
              <a:ahLst/>
              <a:cxnLst/>
              <a:rect l="0" t="0" r="0" b="0"/>
              <a:pathLst>
                <a:path w="174426" h="118565">
                  <a:moveTo>
                    <a:pt x="100725" y="76191"/>
                  </a:moveTo>
                  <a:lnTo>
                    <a:pt x="97606" y="33500"/>
                  </a:lnTo>
                  <a:lnTo>
                    <a:pt x="95136" y="23164"/>
                  </a:lnTo>
                  <a:lnTo>
                    <a:pt x="89981" y="15103"/>
                  </a:lnTo>
                  <a:lnTo>
                    <a:pt x="74893" y="3028"/>
                  </a:lnTo>
                  <a:lnTo>
                    <a:pt x="53369" y="0"/>
                  </a:lnTo>
                  <a:lnTo>
                    <a:pt x="41078" y="831"/>
                  </a:lnTo>
                  <a:lnTo>
                    <a:pt x="21183" y="11112"/>
                  </a:lnTo>
                  <a:lnTo>
                    <a:pt x="12602" y="18767"/>
                  </a:lnTo>
                  <a:lnTo>
                    <a:pt x="3068" y="42871"/>
                  </a:lnTo>
                  <a:lnTo>
                    <a:pt x="0" y="70741"/>
                  </a:lnTo>
                  <a:lnTo>
                    <a:pt x="2536" y="94826"/>
                  </a:lnTo>
                  <a:lnTo>
                    <a:pt x="7190" y="103822"/>
                  </a:lnTo>
                  <a:lnTo>
                    <a:pt x="21720" y="116938"/>
                  </a:lnTo>
                  <a:lnTo>
                    <a:pt x="29338" y="118564"/>
                  </a:lnTo>
                  <a:lnTo>
                    <a:pt x="36756" y="117308"/>
                  </a:lnTo>
                  <a:lnTo>
                    <a:pt x="44041" y="114131"/>
                  </a:lnTo>
                  <a:lnTo>
                    <a:pt x="65473" y="92892"/>
                  </a:lnTo>
                  <a:lnTo>
                    <a:pt x="73359" y="71135"/>
                  </a:lnTo>
                  <a:lnTo>
                    <a:pt x="75462" y="58783"/>
                  </a:lnTo>
                  <a:lnTo>
                    <a:pt x="79204" y="52887"/>
                  </a:lnTo>
                  <a:lnTo>
                    <a:pt x="84038" y="51297"/>
                  </a:lnTo>
                  <a:lnTo>
                    <a:pt x="89600" y="52576"/>
                  </a:lnTo>
                  <a:lnTo>
                    <a:pt x="94479" y="56938"/>
                  </a:lnTo>
                  <a:lnTo>
                    <a:pt x="119992" y="93283"/>
                  </a:lnTo>
                  <a:lnTo>
                    <a:pt x="145428" y="109072"/>
                  </a:lnTo>
                  <a:lnTo>
                    <a:pt x="174425" y="11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83796" y="3103065"/>
              <a:ext cx="123231" cy="276583"/>
            </a:xfrm>
            <a:custGeom>
              <a:avLst/>
              <a:gdLst/>
              <a:ahLst/>
              <a:cxnLst/>
              <a:rect l="0" t="0" r="0" b="0"/>
              <a:pathLst>
                <a:path w="123231" h="276583">
                  <a:moveTo>
                    <a:pt x="49531" y="276582"/>
                  </a:moveTo>
                  <a:lnTo>
                    <a:pt x="46411" y="233891"/>
                  </a:lnTo>
                  <a:lnTo>
                    <a:pt x="28199" y="171247"/>
                  </a:lnTo>
                  <a:lnTo>
                    <a:pt x="10890" y="117478"/>
                  </a:lnTo>
                  <a:lnTo>
                    <a:pt x="0" y="65087"/>
                  </a:lnTo>
                  <a:lnTo>
                    <a:pt x="611" y="39865"/>
                  </a:lnTo>
                  <a:lnTo>
                    <a:pt x="8681" y="20856"/>
                  </a:lnTo>
                  <a:lnTo>
                    <a:pt x="23186" y="7728"/>
                  </a:lnTo>
                  <a:lnTo>
                    <a:pt x="31968" y="2590"/>
                  </a:lnTo>
                  <a:lnTo>
                    <a:pt x="54203" y="0"/>
                  </a:lnTo>
                  <a:lnTo>
                    <a:pt x="89910" y="1999"/>
                  </a:lnTo>
                  <a:lnTo>
                    <a:pt x="123230" y="2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38570" y="3242777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28083" y="3221720"/>
              <a:ext cx="115814" cy="121812"/>
            </a:xfrm>
            <a:custGeom>
              <a:avLst/>
              <a:gdLst/>
              <a:ahLst/>
              <a:cxnLst/>
              <a:rect l="0" t="0" r="0" b="0"/>
              <a:pathLst>
                <a:path w="115814" h="121812">
                  <a:moveTo>
                    <a:pt x="0" y="52642"/>
                  </a:moveTo>
                  <a:lnTo>
                    <a:pt x="19128" y="105347"/>
                  </a:lnTo>
                  <a:lnTo>
                    <a:pt x="30338" y="121300"/>
                  </a:lnTo>
                  <a:lnTo>
                    <a:pt x="33093" y="121811"/>
                  </a:lnTo>
                  <a:lnTo>
                    <a:pt x="33761" y="117472"/>
                  </a:lnTo>
                  <a:lnTo>
                    <a:pt x="23443" y="59273"/>
                  </a:lnTo>
                  <a:lnTo>
                    <a:pt x="22647" y="46534"/>
                  </a:lnTo>
                  <a:lnTo>
                    <a:pt x="28003" y="26141"/>
                  </a:lnTo>
                  <a:lnTo>
                    <a:pt x="32706" y="17427"/>
                  </a:lnTo>
                  <a:lnTo>
                    <a:pt x="40521" y="11618"/>
                  </a:lnTo>
                  <a:lnTo>
                    <a:pt x="72708" y="34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86269" y="3251336"/>
              <a:ext cx="147141" cy="149369"/>
            </a:xfrm>
            <a:custGeom>
              <a:avLst/>
              <a:gdLst/>
              <a:ahLst/>
              <a:cxnLst/>
              <a:rect l="0" t="0" r="0" b="0"/>
              <a:pathLst>
                <a:path w="147141" h="149369">
                  <a:moveTo>
                    <a:pt x="94498" y="33555"/>
                  </a:moveTo>
                  <a:lnTo>
                    <a:pt x="83319" y="16787"/>
                  </a:lnTo>
                  <a:lnTo>
                    <a:pt x="68473" y="5436"/>
                  </a:lnTo>
                  <a:lnTo>
                    <a:pt x="59600" y="771"/>
                  </a:lnTo>
                  <a:lnTo>
                    <a:pt x="51345" y="0"/>
                  </a:lnTo>
                  <a:lnTo>
                    <a:pt x="35935" y="5384"/>
                  </a:lnTo>
                  <a:lnTo>
                    <a:pt x="24406" y="21814"/>
                  </a:lnTo>
                  <a:lnTo>
                    <a:pt x="1883" y="64901"/>
                  </a:lnTo>
                  <a:lnTo>
                    <a:pt x="0" y="75509"/>
                  </a:lnTo>
                  <a:lnTo>
                    <a:pt x="4145" y="96655"/>
                  </a:lnTo>
                  <a:lnTo>
                    <a:pt x="10866" y="103697"/>
                  </a:lnTo>
                  <a:lnTo>
                    <a:pt x="30812" y="111522"/>
                  </a:lnTo>
                  <a:lnTo>
                    <a:pt x="40342" y="111269"/>
                  </a:lnTo>
                  <a:lnTo>
                    <a:pt x="57170" y="104749"/>
                  </a:lnTo>
                  <a:lnTo>
                    <a:pt x="79799" y="87925"/>
                  </a:lnTo>
                  <a:lnTo>
                    <a:pt x="85868" y="87349"/>
                  </a:lnTo>
                  <a:lnTo>
                    <a:pt x="91084" y="90475"/>
                  </a:lnTo>
                  <a:lnTo>
                    <a:pt x="100000" y="103306"/>
                  </a:lnTo>
                  <a:lnTo>
                    <a:pt x="107861" y="120708"/>
                  </a:lnTo>
                  <a:lnTo>
                    <a:pt x="121494" y="133901"/>
                  </a:lnTo>
                  <a:lnTo>
                    <a:pt x="147140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62482" y="3247716"/>
              <a:ext cx="118327" cy="132119"/>
            </a:xfrm>
            <a:custGeom>
              <a:avLst/>
              <a:gdLst/>
              <a:ahLst/>
              <a:cxnLst/>
              <a:rect l="0" t="0" r="0" b="0"/>
              <a:pathLst>
                <a:path w="118327" h="132119">
                  <a:moveTo>
                    <a:pt x="97269" y="5589"/>
                  </a:moveTo>
                  <a:lnTo>
                    <a:pt x="80501" y="0"/>
                  </a:lnTo>
                  <a:lnTo>
                    <a:pt x="62911" y="376"/>
                  </a:lnTo>
                  <a:lnTo>
                    <a:pt x="43394" y="5612"/>
                  </a:lnTo>
                  <a:lnTo>
                    <a:pt x="23022" y="15738"/>
                  </a:lnTo>
                  <a:lnTo>
                    <a:pt x="8508" y="31157"/>
                  </a:lnTo>
                  <a:lnTo>
                    <a:pt x="3000" y="40182"/>
                  </a:lnTo>
                  <a:lnTo>
                    <a:pt x="0" y="59568"/>
                  </a:lnTo>
                  <a:lnTo>
                    <a:pt x="3735" y="79883"/>
                  </a:lnTo>
                  <a:lnTo>
                    <a:pt x="13194" y="100610"/>
                  </a:lnTo>
                  <a:lnTo>
                    <a:pt x="37263" y="126420"/>
                  </a:lnTo>
                  <a:lnTo>
                    <a:pt x="46737" y="130597"/>
                  </a:lnTo>
                  <a:lnTo>
                    <a:pt x="66621" y="132118"/>
                  </a:lnTo>
                  <a:lnTo>
                    <a:pt x="118326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080504" y="3095378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20152" y="178992"/>
                  </a:lnTo>
                  <a:lnTo>
                    <a:pt x="32599" y="237954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91337" y="3190978"/>
              <a:ext cx="189514" cy="20214"/>
            </a:xfrm>
            <a:custGeom>
              <a:avLst/>
              <a:gdLst/>
              <a:ahLst/>
              <a:cxnLst/>
              <a:rect l="0" t="0" r="0" b="0"/>
              <a:pathLst>
                <a:path w="189514" h="20214">
                  <a:moveTo>
                    <a:pt x="189513" y="20213"/>
                  </a:moveTo>
                  <a:lnTo>
                    <a:pt x="134468" y="3425"/>
                  </a:lnTo>
                  <a:lnTo>
                    <a:pt x="83060" y="0"/>
                  </a:lnTo>
                  <a:lnTo>
                    <a:pt x="44887" y="2526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54549" y="329541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5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65077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356042" y="3274362"/>
              <a:ext cx="267005" cy="135914"/>
            </a:xfrm>
            <a:custGeom>
              <a:avLst/>
              <a:gdLst/>
              <a:ahLst/>
              <a:cxnLst/>
              <a:rect l="0" t="0" r="0" b="0"/>
              <a:pathLst>
                <a:path w="267005" h="135914">
                  <a:moveTo>
                    <a:pt x="56435" y="0"/>
                  </a:moveTo>
                  <a:lnTo>
                    <a:pt x="34077" y="5590"/>
                  </a:lnTo>
                  <a:lnTo>
                    <a:pt x="26322" y="10746"/>
                  </a:lnTo>
                  <a:lnTo>
                    <a:pt x="14586" y="25833"/>
                  </a:lnTo>
                  <a:lnTo>
                    <a:pt x="1401" y="54058"/>
                  </a:lnTo>
                  <a:lnTo>
                    <a:pt x="0" y="74328"/>
                  </a:lnTo>
                  <a:lnTo>
                    <a:pt x="1265" y="84648"/>
                  </a:lnTo>
                  <a:lnTo>
                    <a:pt x="5616" y="92697"/>
                  </a:lnTo>
                  <a:lnTo>
                    <a:pt x="19811" y="104760"/>
                  </a:lnTo>
                  <a:lnTo>
                    <a:pt x="28509" y="106105"/>
                  </a:lnTo>
                  <a:lnTo>
                    <a:pt x="47532" y="101360"/>
                  </a:lnTo>
                  <a:lnTo>
                    <a:pt x="72384" y="85535"/>
                  </a:lnTo>
                  <a:lnTo>
                    <a:pt x="94565" y="60439"/>
                  </a:lnTo>
                  <a:lnTo>
                    <a:pt x="97063" y="50821"/>
                  </a:lnTo>
                  <a:lnTo>
                    <a:pt x="94078" y="26367"/>
                  </a:lnTo>
                  <a:lnTo>
                    <a:pt x="96739" y="25767"/>
                  </a:lnTo>
                  <a:lnTo>
                    <a:pt x="100852" y="27706"/>
                  </a:lnTo>
                  <a:lnTo>
                    <a:pt x="117818" y="47204"/>
                  </a:lnTo>
                  <a:lnTo>
                    <a:pt x="132074" y="86386"/>
                  </a:lnTo>
                  <a:lnTo>
                    <a:pt x="138118" y="129451"/>
                  </a:lnTo>
                  <a:lnTo>
                    <a:pt x="137796" y="135434"/>
                  </a:lnTo>
                  <a:lnTo>
                    <a:pt x="136411" y="135913"/>
                  </a:lnTo>
                  <a:lnTo>
                    <a:pt x="134319" y="132723"/>
                  </a:lnTo>
                  <a:lnTo>
                    <a:pt x="131375" y="105876"/>
                  </a:lnTo>
                  <a:lnTo>
                    <a:pt x="136091" y="68286"/>
                  </a:lnTo>
                  <a:lnTo>
                    <a:pt x="150486" y="33101"/>
                  </a:lnTo>
                  <a:lnTo>
                    <a:pt x="166086" y="17441"/>
                  </a:lnTo>
                  <a:lnTo>
                    <a:pt x="175159" y="11628"/>
                  </a:lnTo>
                  <a:lnTo>
                    <a:pt x="194599" y="8288"/>
                  </a:lnTo>
                  <a:lnTo>
                    <a:pt x="204696" y="9034"/>
                  </a:lnTo>
                  <a:lnTo>
                    <a:pt x="222154" y="16104"/>
                  </a:lnTo>
                  <a:lnTo>
                    <a:pt x="230085" y="21264"/>
                  </a:lnTo>
                  <a:lnTo>
                    <a:pt x="242017" y="36357"/>
                  </a:lnTo>
                  <a:lnTo>
                    <a:pt x="259209" y="74642"/>
                  </a:lnTo>
                  <a:lnTo>
                    <a:pt x="26700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823088" y="332700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833616" y="340070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15267" y="3807245"/>
              <a:ext cx="249272" cy="204113"/>
            </a:xfrm>
            <a:custGeom>
              <a:avLst/>
              <a:gdLst/>
              <a:ahLst/>
              <a:cxnLst/>
              <a:rect l="0" t="0" r="0" b="0"/>
              <a:pathLst>
                <a:path w="249272" h="204113">
                  <a:moveTo>
                    <a:pt x="38702" y="35656"/>
                  </a:moveTo>
                  <a:lnTo>
                    <a:pt x="29637" y="94273"/>
                  </a:lnTo>
                  <a:lnTo>
                    <a:pt x="28462" y="148447"/>
                  </a:lnTo>
                  <a:lnTo>
                    <a:pt x="28302" y="176253"/>
                  </a:lnTo>
                  <a:lnTo>
                    <a:pt x="27089" y="180860"/>
                  </a:lnTo>
                  <a:lnTo>
                    <a:pt x="25110" y="179252"/>
                  </a:lnTo>
                  <a:lnTo>
                    <a:pt x="4157" y="129479"/>
                  </a:lnTo>
                  <a:lnTo>
                    <a:pt x="0" y="84772"/>
                  </a:lnTo>
                  <a:lnTo>
                    <a:pt x="3173" y="59825"/>
                  </a:lnTo>
                  <a:lnTo>
                    <a:pt x="11603" y="40159"/>
                  </a:lnTo>
                  <a:lnTo>
                    <a:pt x="17126" y="31639"/>
                  </a:lnTo>
                  <a:lnTo>
                    <a:pt x="25488" y="27129"/>
                  </a:lnTo>
                  <a:lnTo>
                    <a:pt x="47257" y="25237"/>
                  </a:lnTo>
                  <a:lnTo>
                    <a:pt x="66290" y="31416"/>
                  </a:lnTo>
                  <a:lnTo>
                    <a:pt x="97574" y="54446"/>
                  </a:lnTo>
                  <a:lnTo>
                    <a:pt x="105812" y="74033"/>
                  </a:lnTo>
                  <a:lnTo>
                    <a:pt x="108009" y="85807"/>
                  </a:lnTo>
                  <a:lnTo>
                    <a:pt x="109473" y="88977"/>
                  </a:lnTo>
                  <a:lnTo>
                    <a:pt x="110449" y="86411"/>
                  </a:lnTo>
                  <a:lnTo>
                    <a:pt x="117605" y="48671"/>
                  </a:lnTo>
                  <a:lnTo>
                    <a:pt x="132531" y="15336"/>
                  </a:lnTo>
                  <a:lnTo>
                    <a:pt x="142198" y="8072"/>
                  </a:lnTo>
                  <a:lnTo>
                    <a:pt x="168538" y="0"/>
                  </a:lnTo>
                  <a:lnTo>
                    <a:pt x="190383" y="2651"/>
                  </a:lnTo>
                  <a:lnTo>
                    <a:pt x="215835" y="17298"/>
                  </a:lnTo>
                  <a:lnTo>
                    <a:pt x="223471" y="23418"/>
                  </a:lnTo>
                  <a:lnTo>
                    <a:pt x="235075" y="45815"/>
                  </a:lnTo>
                  <a:lnTo>
                    <a:pt x="246467" y="102264"/>
                  </a:lnTo>
                  <a:lnTo>
                    <a:pt x="248717" y="157304"/>
                  </a:lnTo>
                  <a:lnTo>
                    <a:pt x="249271" y="204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17615" y="3779730"/>
              <a:ext cx="136438" cy="220549"/>
            </a:xfrm>
            <a:custGeom>
              <a:avLst/>
              <a:gdLst/>
              <a:ahLst/>
              <a:cxnLst/>
              <a:rect l="0" t="0" r="0" b="0"/>
              <a:pathLst>
                <a:path w="136438" h="220549">
                  <a:moveTo>
                    <a:pt x="10095" y="42114"/>
                  </a:moveTo>
                  <a:lnTo>
                    <a:pt x="1761" y="79592"/>
                  </a:lnTo>
                  <a:lnTo>
                    <a:pt x="0" y="136605"/>
                  </a:lnTo>
                  <a:lnTo>
                    <a:pt x="5284" y="181375"/>
                  </a:lnTo>
                  <a:lnTo>
                    <a:pt x="17315" y="203834"/>
                  </a:lnTo>
                  <a:lnTo>
                    <a:pt x="25437" y="213098"/>
                  </a:lnTo>
                  <a:lnTo>
                    <a:pt x="34361" y="218105"/>
                  </a:lnTo>
                  <a:lnTo>
                    <a:pt x="53635" y="220548"/>
                  </a:lnTo>
                  <a:lnTo>
                    <a:pt x="70779" y="214615"/>
                  </a:lnTo>
                  <a:lnTo>
                    <a:pt x="78628" y="209757"/>
                  </a:lnTo>
                  <a:lnTo>
                    <a:pt x="100851" y="180563"/>
                  </a:lnTo>
                  <a:lnTo>
                    <a:pt x="124920" y="126550"/>
                  </a:lnTo>
                  <a:lnTo>
                    <a:pt x="133024" y="91699"/>
                  </a:lnTo>
                  <a:lnTo>
                    <a:pt x="135762" y="38001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48937" y="3611274"/>
              <a:ext cx="10401" cy="400084"/>
            </a:xfrm>
            <a:custGeom>
              <a:avLst/>
              <a:gdLst/>
              <a:ahLst/>
              <a:cxnLst/>
              <a:rect l="0" t="0" r="0" b="0"/>
              <a:pathLst>
                <a:path w="10401" h="400084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7132" y="210521"/>
                  </a:lnTo>
                  <a:lnTo>
                    <a:pt x="9432" y="265148"/>
                  </a:lnTo>
                  <a:lnTo>
                    <a:pt x="10113" y="317728"/>
                  </a:lnTo>
                  <a:lnTo>
                    <a:pt x="10343" y="371771"/>
                  </a:lnTo>
                  <a:lnTo>
                    <a:pt x="104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17915" y="3653388"/>
              <a:ext cx="9878" cy="347442"/>
            </a:xfrm>
            <a:custGeom>
              <a:avLst/>
              <a:gdLst/>
              <a:ahLst/>
              <a:cxnLst/>
              <a:rect l="0" t="0" r="0" b="0"/>
              <a:pathLst>
                <a:path w="9878" h="347442">
                  <a:moveTo>
                    <a:pt x="9877" y="0"/>
                  </a:moveTo>
                  <a:lnTo>
                    <a:pt x="9877" y="58617"/>
                  </a:lnTo>
                  <a:lnTo>
                    <a:pt x="1545" y="121453"/>
                  </a:lnTo>
                  <a:lnTo>
                    <a:pt x="0" y="173247"/>
                  </a:lnTo>
                  <a:lnTo>
                    <a:pt x="2661" y="223688"/>
                  </a:lnTo>
                  <a:lnTo>
                    <a:pt x="8452" y="283351"/>
                  </a:lnTo>
                  <a:lnTo>
                    <a:pt x="9244" y="310768"/>
                  </a:lnTo>
                  <a:lnTo>
                    <a:pt x="987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64622" y="3748145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2353" y="25194"/>
                  </a:lnTo>
                  <a:lnTo>
                    <a:pt x="32886" y="45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43606" y="388501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5589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64663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48891" y="3833047"/>
              <a:ext cx="112973" cy="323413"/>
            </a:xfrm>
            <a:custGeom>
              <a:avLst/>
              <a:gdLst/>
              <a:ahLst/>
              <a:cxnLst/>
              <a:rect l="0" t="0" r="0" b="0"/>
              <a:pathLst>
                <a:path w="112973" h="323413">
                  <a:moveTo>
                    <a:pt x="0" y="136196"/>
                  </a:moveTo>
                  <a:lnTo>
                    <a:pt x="9065" y="194813"/>
                  </a:lnTo>
                  <a:lnTo>
                    <a:pt x="18645" y="248987"/>
                  </a:lnTo>
                  <a:lnTo>
                    <a:pt x="28682" y="304748"/>
                  </a:lnTo>
                  <a:lnTo>
                    <a:pt x="29125" y="323412"/>
                  </a:lnTo>
                  <a:lnTo>
                    <a:pt x="27606" y="321838"/>
                  </a:lnTo>
                  <a:lnTo>
                    <a:pt x="23968" y="307611"/>
                  </a:lnTo>
                  <a:lnTo>
                    <a:pt x="21440" y="247041"/>
                  </a:lnTo>
                  <a:lnTo>
                    <a:pt x="13897" y="190890"/>
                  </a:lnTo>
                  <a:lnTo>
                    <a:pt x="11194" y="127806"/>
                  </a:lnTo>
                  <a:lnTo>
                    <a:pt x="10660" y="69938"/>
                  </a:lnTo>
                  <a:lnTo>
                    <a:pt x="16157" y="27527"/>
                  </a:lnTo>
                  <a:lnTo>
                    <a:pt x="21300" y="16957"/>
                  </a:lnTo>
                  <a:lnTo>
                    <a:pt x="36372" y="2092"/>
                  </a:lnTo>
                  <a:lnTo>
                    <a:pt x="45305" y="0"/>
                  </a:lnTo>
                  <a:lnTo>
                    <a:pt x="64589" y="3915"/>
                  </a:lnTo>
                  <a:lnTo>
                    <a:pt x="89588" y="19273"/>
                  </a:lnTo>
                  <a:lnTo>
                    <a:pt x="101428" y="35097"/>
                  </a:lnTo>
                  <a:lnTo>
                    <a:pt x="109420" y="54999"/>
                  </a:lnTo>
                  <a:lnTo>
                    <a:pt x="112972" y="79441"/>
                  </a:lnTo>
                  <a:lnTo>
                    <a:pt x="108311" y="102783"/>
                  </a:lnTo>
                  <a:lnTo>
                    <a:pt x="103793" y="113920"/>
                  </a:lnTo>
                  <a:lnTo>
                    <a:pt x="89414" y="129416"/>
                  </a:lnTo>
                  <a:lnTo>
                    <a:pt x="71325" y="139032"/>
                  </a:lnTo>
                  <a:lnTo>
                    <a:pt x="31585" y="146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48933" y="3674445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50440"/>
                  </a:lnTo>
                  <a:lnTo>
                    <a:pt x="38" y="205882"/>
                  </a:lnTo>
                  <a:lnTo>
                    <a:pt x="11" y="25935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01575" y="3885015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91046" y="3853430"/>
              <a:ext cx="115815" cy="305327"/>
            </a:xfrm>
            <a:custGeom>
              <a:avLst/>
              <a:gdLst/>
              <a:ahLst/>
              <a:cxnLst/>
              <a:rect l="0" t="0" r="0" b="0"/>
              <a:pathLst>
                <a:path w="115815" h="305327">
                  <a:moveTo>
                    <a:pt x="115814" y="0"/>
                  </a:moveTo>
                  <a:lnTo>
                    <a:pt x="110225" y="58616"/>
                  </a:lnTo>
                  <a:lnTo>
                    <a:pt x="89450" y="113960"/>
                  </a:lnTo>
                  <a:lnTo>
                    <a:pt x="65936" y="176885"/>
                  </a:lnTo>
                  <a:lnTo>
                    <a:pt x="50342" y="214237"/>
                  </a:lnTo>
                  <a:lnTo>
                    <a:pt x="13447" y="27406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59544" y="3695502"/>
              <a:ext cx="138523" cy="284271"/>
            </a:xfrm>
            <a:custGeom>
              <a:avLst/>
              <a:gdLst/>
              <a:ahLst/>
              <a:cxnLst/>
              <a:rect l="0" t="0" r="0" b="0"/>
              <a:pathLst>
                <a:path w="138523" h="2842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554" y="217257"/>
                  </a:lnTo>
                  <a:lnTo>
                    <a:pt x="9070" y="251416"/>
                  </a:lnTo>
                  <a:lnTo>
                    <a:pt x="7217" y="251839"/>
                  </a:lnTo>
                  <a:lnTo>
                    <a:pt x="4811" y="248611"/>
                  </a:lnTo>
                  <a:lnTo>
                    <a:pt x="1425" y="221711"/>
                  </a:lnTo>
                  <a:lnTo>
                    <a:pt x="6012" y="189695"/>
                  </a:lnTo>
                  <a:lnTo>
                    <a:pt x="11027" y="181445"/>
                  </a:lnTo>
                  <a:lnTo>
                    <a:pt x="25957" y="169160"/>
                  </a:lnTo>
                  <a:lnTo>
                    <a:pt x="47412" y="166039"/>
                  </a:lnTo>
                  <a:lnTo>
                    <a:pt x="71375" y="169722"/>
                  </a:lnTo>
                  <a:lnTo>
                    <a:pt x="103426" y="184949"/>
                  </a:lnTo>
                  <a:lnTo>
                    <a:pt x="120447" y="197623"/>
                  </a:lnTo>
                  <a:lnTo>
                    <a:pt x="132690" y="217294"/>
                  </a:lnTo>
                  <a:lnTo>
                    <a:pt x="137593" y="229091"/>
                  </a:lnTo>
                  <a:lnTo>
                    <a:pt x="138522" y="239295"/>
                  </a:lnTo>
                  <a:lnTo>
                    <a:pt x="133315" y="256872"/>
                  </a:lnTo>
                  <a:lnTo>
                    <a:pt x="120082" y="269363"/>
                  </a:lnTo>
                  <a:lnTo>
                    <a:pt x="101332" y="277645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28000" y="3895544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20243" y="43962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28000" y="3874487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126342" y="0"/>
                  </a:moveTo>
                  <a:lnTo>
                    <a:pt x="114889" y="48930"/>
                  </a:lnTo>
                  <a:lnTo>
                    <a:pt x="101891" y="96776"/>
                  </a:lnTo>
                  <a:lnTo>
                    <a:pt x="82128" y="154167"/>
                  </a:lnTo>
                  <a:lnTo>
                    <a:pt x="51903" y="207980"/>
                  </a:lnTo>
                  <a:lnTo>
                    <a:pt x="24420" y="26062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85969" y="3818801"/>
              <a:ext cx="126343" cy="149855"/>
            </a:xfrm>
            <a:custGeom>
              <a:avLst/>
              <a:gdLst/>
              <a:ahLst/>
              <a:cxnLst/>
              <a:rect l="0" t="0" r="0" b="0"/>
              <a:pathLst>
                <a:path w="126343" h="149855">
                  <a:moveTo>
                    <a:pt x="0" y="66214"/>
                  </a:moveTo>
                  <a:lnTo>
                    <a:pt x="17959" y="121259"/>
                  </a:lnTo>
                  <a:lnTo>
                    <a:pt x="24749" y="146051"/>
                  </a:lnTo>
                  <a:lnTo>
                    <a:pt x="24688" y="149854"/>
                  </a:lnTo>
                  <a:lnTo>
                    <a:pt x="22308" y="147710"/>
                  </a:lnTo>
                  <a:lnTo>
                    <a:pt x="7266" y="116237"/>
                  </a:lnTo>
                  <a:lnTo>
                    <a:pt x="2153" y="80906"/>
                  </a:lnTo>
                  <a:lnTo>
                    <a:pt x="6227" y="46391"/>
                  </a:lnTo>
                  <a:lnTo>
                    <a:pt x="14856" y="27768"/>
                  </a:lnTo>
                  <a:lnTo>
                    <a:pt x="20432" y="19527"/>
                  </a:lnTo>
                  <a:lnTo>
                    <a:pt x="35987" y="7249"/>
                  </a:lnTo>
                  <a:lnTo>
                    <a:pt x="45048" y="2338"/>
                  </a:lnTo>
                  <a:lnTo>
                    <a:pt x="67594" y="0"/>
                  </a:lnTo>
                  <a:lnTo>
                    <a:pt x="126342" y="3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25689" y="3820227"/>
              <a:ext cx="108303" cy="159546"/>
            </a:xfrm>
            <a:custGeom>
              <a:avLst/>
              <a:gdLst/>
              <a:ahLst/>
              <a:cxnLst/>
              <a:rect l="0" t="0" r="0" b="0"/>
              <a:pathLst>
                <a:path w="108303" h="159546">
                  <a:moveTo>
                    <a:pt x="49793" y="85845"/>
                  </a:moveTo>
                  <a:lnTo>
                    <a:pt x="72149" y="85845"/>
                  </a:lnTo>
                  <a:lnTo>
                    <a:pt x="89365" y="79606"/>
                  </a:lnTo>
                  <a:lnTo>
                    <a:pt x="97232" y="74667"/>
                  </a:lnTo>
                  <a:lnTo>
                    <a:pt x="102475" y="66695"/>
                  </a:lnTo>
                  <a:lnTo>
                    <a:pt x="108302" y="45358"/>
                  </a:lnTo>
                  <a:lnTo>
                    <a:pt x="107517" y="35457"/>
                  </a:lnTo>
                  <a:lnTo>
                    <a:pt x="100404" y="18217"/>
                  </a:lnTo>
                  <a:lnTo>
                    <a:pt x="86325" y="5875"/>
                  </a:lnTo>
                  <a:lnTo>
                    <a:pt x="77658" y="946"/>
                  </a:lnTo>
                  <a:lnTo>
                    <a:pt x="68369" y="0"/>
                  </a:lnTo>
                  <a:lnTo>
                    <a:pt x="48690" y="5188"/>
                  </a:lnTo>
                  <a:lnTo>
                    <a:pt x="31366" y="21531"/>
                  </a:lnTo>
                  <a:lnTo>
                    <a:pt x="6769" y="64562"/>
                  </a:lnTo>
                  <a:lnTo>
                    <a:pt x="0" y="101896"/>
                  </a:lnTo>
                  <a:lnTo>
                    <a:pt x="4656" y="122615"/>
                  </a:lnTo>
                  <a:lnTo>
                    <a:pt x="9173" y="131415"/>
                  </a:lnTo>
                  <a:lnTo>
                    <a:pt x="23551" y="144313"/>
                  </a:lnTo>
                  <a:lnTo>
                    <a:pt x="42809" y="152775"/>
                  </a:lnTo>
                  <a:lnTo>
                    <a:pt x="91907" y="159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29402" y="3837312"/>
              <a:ext cx="67179" cy="131932"/>
            </a:xfrm>
            <a:custGeom>
              <a:avLst/>
              <a:gdLst/>
              <a:ahLst/>
              <a:cxnLst/>
              <a:rect l="0" t="0" r="0" b="0"/>
              <a:pathLst>
                <a:path w="67179" h="131932">
                  <a:moveTo>
                    <a:pt x="67178" y="5589"/>
                  </a:moveTo>
                  <a:lnTo>
                    <a:pt x="50411" y="0"/>
                  </a:lnTo>
                  <a:lnTo>
                    <a:pt x="43132" y="694"/>
                  </a:lnTo>
                  <a:lnTo>
                    <a:pt x="28805" y="7703"/>
                  </a:lnTo>
                  <a:lnTo>
                    <a:pt x="17757" y="21736"/>
                  </a:lnTo>
                  <a:lnTo>
                    <a:pt x="1134" y="64931"/>
                  </a:lnTo>
                  <a:lnTo>
                    <a:pt x="0" y="88115"/>
                  </a:lnTo>
                  <a:lnTo>
                    <a:pt x="1336" y="99211"/>
                  </a:lnTo>
                  <a:lnTo>
                    <a:pt x="5736" y="107778"/>
                  </a:lnTo>
                  <a:lnTo>
                    <a:pt x="19984" y="120417"/>
                  </a:lnTo>
                  <a:lnTo>
                    <a:pt x="46121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959751" y="3906072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8211" y="57754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949223" y="38113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43979" y="3832949"/>
              <a:ext cx="101024" cy="276247"/>
            </a:xfrm>
            <a:custGeom>
              <a:avLst/>
              <a:gdLst/>
              <a:ahLst/>
              <a:cxnLst/>
              <a:rect l="0" t="0" r="0" b="0"/>
              <a:pathLst>
                <a:path w="101024" h="276247">
                  <a:moveTo>
                    <a:pt x="0" y="104709"/>
                  </a:moveTo>
                  <a:lnTo>
                    <a:pt x="14654" y="159850"/>
                  </a:lnTo>
                  <a:lnTo>
                    <a:pt x="28198" y="215643"/>
                  </a:lnTo>
                  <a:lnTo>
                    <a:pt x="46804" y="276246"/>
                  </a:lnTo>
                  <a:lnTo>
                    <a:pt x="44978" y="271025"/>
                  </a:lnTo>
                  <a:lnTo>
                    <a:pt x="36776" y="210345"/>
                  </a:lnTo>
                  <a:lnTo>
                    <a:pt x="24205" y="159544"/>
                  </a:lnTo>
                  <a:lnTo>
                    <a:pt x="10457" y="101329"/>
                  </a:lnTo>
                  <a:lnTo>
                    <a:pt x="5818" y="69281"/>
                  </a:lnTo>
                  <a:lnTo>
                    <a:pt x="7655" y="39440"/>
                  </a:lnTo>
                  <a:lnTo>
                    <a:pt x="15490" y="16819"/>
                  </a:lnTo>
                  <a:lnTo>
                    <a:pt x="20856" y="7511"/>
                  </a:lnTo>
                  <a:lnTo>
                    <a:pt x="27942" y="2476"/>
                  </a:lnTo>
                  <a:lnTo>
                    <a:pt x="36176" y="288"/>
                  </a:lnTo>
                  <a:lnTo>
                    <a:pt x="45174" y="0"/>
                  </a:lnTo>
                  <a:lnTo>
                    <a:pt x="61411" y="5919"/>
                  </a:lnTo>
                  <a:lnTo>
                    <a:pt x="90899" y="28783"/>
                  </a:lnTo>
                  <a:lnTo>
                    <a:pt x="98892" y="48347"/>
                  </a:lnTo>
                  <a:lnTo>
                    <a:pt x="101023" y="60115"/>
                  </a:lnTo>
                  <a:lnTo>
                    <a:pt x="98935" y="69131"/>
                  </a:lnTo>
                  <a:lnTo>
                    <a:pt x="94032" y="76311"/>
                  </a:lnTo>
                  <a:lnTo>
                    <a:pt x="79227" y="87408"/>
                  </a:lnTo>
                  <a:lnTo>
                    <a:pt x="47366" y="100944"/>
                  </a:lnTo>
                  <a:lnTo>
                    <a:pt x="31586" y="104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170321" y="3800787"/>
              <a:ext cx="94757" cy="144952"/>
            </a:xfrm>
            <a:custGeom>
              <a:avLst/>
              <a:gdLst/>
              <a:ahLst/>
              <a:cxnLst/>
              <a:rect l="0" t="0" r="0" b="0"/>
              <a:pathLst>
                <a:path w="94757" h="144952">
                  <a:moveTo>
                    <a:pt x="0" y="42114"/>
                  </a:moveTo>
                  <a:lnTo>
                    <a:pt x="27512" y="95989"/>
                  </a:lnTo>
                  <a:lnTo>
                    <a:pt x="39607" y="125538"/>
                  </a:lnTo>
                  <a:lnTo>
                    <a:pt x="52809" y="144951"/>
                  </a:lnTo>
                  <a:lnTo>
                    <a:pt x="51584" y="144597"/>
                  </a:lnTo>
                  <a:lnTo>
                    <a:pt x="48427" y="142021"/>
                  </a:lnTo>
                  <a:lnTo>
                    <a:pt x="44920" y="126682"/>
                  </a:lnTo>
                  <a:lnTo>
                    <a:pt x="30908" y="63201"/>
                  </a:lnTo>
                  <a:lnTo>
                    <a:pt x="27624" y="52663"/>
                  </a:lnTo>
                  <a:lnTo>
                    <a:pt x="30215" y="31594"/>
                  </a:lnTo>
                  <a:lnTo>
                    <a:pt x="34181" y="21063"/>
                  </a:lnTo>
                  <a:lnTo>
                    <a:pt x="41505" y="14042"/>
                  </a:lnTo>
                  <a:lnTo>
                    <a:pt x="70659" y="416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309603" y="3821844"/>
              <a:ext cx="89521" cy="136715"/>
            </a:xfrm>
            <a:custGeom>
              <a:avLst/>
              <a:gdLst/>
              <a:ahLst/>
              <a:cxnLst/>
              <a:rect l="0" t="0" r="0" b="0"/>
              <a:pathLst>
                <a:path w="89521" h="136715">
                  <a:moveTo>
                    <a:pt x="60759" y="21057"/>
                  </a:moveTo>
                  <a:lnTo>
                    <a:pt x="38403" y="26647"/>
                  </a:lnTo>
                  <a:lnTo>
                    <a:pt x="30647" y="31802"/>
                  </a:lnTo>
                  <a:lnTo>
                    <a:pt x="18910" y="46890"/>
                  </a:lnTo>
                  <a:lnTo>
                    <a:pt x="5726" y="75115"/>
                  </a:lnTo>
                  <a:lnTo>
                    <a:pt x="0" y="111294"/>
                  </a:lnTo>
                  <a:lnTo>
                    <a:pt x="2706" y="120989"/>
                  </a:lnTo>
                  <a:lnTo>
                    <a:pt x="8019" y="128623"/>
                  </a:lnTo>
                  <a:lnTo>
                    <a:pt x="15071" y="134881"/>
                  </a:lnTo>
                  <a:lnTo>
                    <a:pt x="23281" y="136714"/>
                  </a:lnTo>
                  <a:lnTo>
                    <a:pt x="41763" y="132512"/>
                  </a:lnTo>
                  <a:lnTo>
                    <a:pt x="66309" y="116992"/>
                  </a:lnTo>
                  <a:lnTo>
                    <a:pt x="78044" y="101130"/>
                  </a:lnTo>
                  <a:lnTo>
                    <a:pt x="85989" y="81211"/>
                  </a:lnTo>
                  <a:lnTo>
                    <a:pt x="89520" y="56761"/>
                  </a:lnTo>
                  <a:lnTo>
                    <a:pt x="84851" y="36535"/>
                  </a:lnTo>
                  <a:lnTo>
                    <a:pt x="712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451521" y="3810492"/>
              <a:ext cx="76770" cy="107349"/>
            </a:xfrm>
            <a:custGeom>
              <a:avLst/>
              <a:gdLst/>
              <a:ahLst/>
              <a:cxnLst/>
              <a:rect l="0" t="0" r="0" b="0"/>
              <a:pathLst>
                <a:path w="76770" h="107349">
                  <a:moveTo>
                    <a:pt x="45183" y="21881"/>
                  </a:moveTo>
                  <a:lnTo>
                    <a:pt x="39595" y="5113"/>
                  </a:lnTo>
                  <a:lnTo>
                    <a:pt x="34438" y="1344"/>
                  </a:lnTo>
                  <a:lnTo>
                    <a:pt x="27492" y="0"/>
                  </a:lnTo>
                  <a:lnTo>
                    <a:pt x="19352" y="275"/>
                  </a:lnTo>
                  <a:lnTo>
                    <a:pt x="12754" y="3967"/>
                  </a:lnTo>
                  <a:lnTo>
                    <a:pt x="2305" y="17429"/>
                  </a:lnTo>
                  <a:lnTo>
                    <a:pt x="0" y="41349"/>
                  </a:lnTo>
                  <a:lnTo>
                    <a:pt x="4045" y="67968"/>
                  </a:lnTo>
                  <a:lnTo>
                    <a:pt x="13642" y="87597"/>
                  </a:lnTo>
                  <a:lnTo>
                    <a:pt x="28825" y="101001"/>
                  </a:lnTo>
                  <a:lnTo>
                    <a:pt x="37788" y="106213"/>
                  </a:lnTo>
                  <a:lnTo>
                    <a:pt x="46102" y="107348"/>
                  </a:lnTo>
                  <a:lnTo>
                    <a:pt x="76769" y="95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583687" y="3821021"/>
              <a:ext cx="123588" cy="127166"/>
            </a:xfrm>
            <a:custGeom>
              <a:avLst/>
              <a:gdLst/>
              <a:ahLst/>
              <a:cxnLst/>
              <a:rect l="0" t="0" r="0" b="0"/>
              <a:pathLst>
                <a:path w="123588" h="127166">
                  <a:moveTo>
                    <a:pt x="70945" y="21880"/>
                  </a:moveTo>
                  <a:lnTo>
                    <a:pt x="65356" y="5112"/>
                  </a:lnTo>
                  <a:lnTo>
                    <a:pt x="60200" y="1343"/>
                  </a:lnTo>
                  <a:lnTo>
                    <a:pt x="53253" y="0"/>
                  </a:lnTo>
                  <a:lnTo>
                    <a:pt x="45112" y="274"/>
                  </a:lnTo>
                  <a:lnTo>
                    <a:pt x="37345" y="3967"/>
                  </a:lnTo>
                  <a:lnTo>
                    <a:pt x="22477" y="17428"/>
                  </a:lnTo>
                  <a:lnTo>
                    <a:pt x="6542" y="44737"/>
                  </a:lnTo>
                  <a:lnTo>
                    <a:pt x="0" y="80645"/>
                  </a:lnTo>
                  <a:lnTo>
                    <a:pt x="2592" y="90303"/>
                  </a:lnTo>
                  <a:lnTo>
                    <a:pt x="7829" y="97911"/>
                  </a:lnTo>
                  <a:lnTo>
                    <a:pt x="14829" y="104153"/>
                  </a:lnTo>
                  <a:lnTo>
                    <a:pt x="21836" y="105974"/>
                  </a:lnTo>
                  <a:lnTo>
                    <a:pt x="28847" y="104849"/>
                  </a:lnTo>
                  <a:lnTo>
                    <a:pt x="35861" y="101759"/>
                  </a:lnTo>
                  <a:lnTo>
                    <a:pt x="46773" y="88968"/>
                  </a:lnTo>
                  <a:lnTo>
                    <a:pt x="68900" y="57749"/>
                  </a:lnTo>
                  <a:lnTo>
                    <a:pt x="73091" y="57491"/>
                  </a:lnTo>
                  <a:lnTo>
                    <a:pt x="75886" y="61998"/>
                  </a:lnTo>
                  <a:lnTo>
                    <a:pt x="85959" y="97265"/>
                  </a:lnTo>
                  <a:lnTo>
                    <a:pt x="91482" y="104892"/>
                  </a:lnTo>
                  <a:lnTo>
                    <a:pt x="123587" y="127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767427" y="3684974"/>
              <a:ext cx="13548" cy="242156"/>
            </a:xfrm>
            <a:custGeom>
              <a:avLst/>
              <a:gdLst/>
              <a:ahLst/>
              <a:cxnLst/>
              <a:rect l="0" t="0" r="0" b="0"/>
              <a:pathLst>
                <a:path w="13548" h="242156">
                  <a:moveTo>
                    <a:pt x="13547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2423" y="94490"/>
                  </a:lnTo>
                  <a:lnTo>
                    <a:pt x="8432" y="150439"/>
                  </a:lnTo>
                  <a:lnTo>
                    <a:pt x="5301" y="211907"/>
                  </a:lnTo>
                  <a:lnTo>
                    <a:pt x="301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611274" y="4265505"/>
            <a:ext cx="515898" cy="556548"/>
            <a:chOff x="3611274" y="4265505"/>
            <a:chExt cx="515898" cy="556548"/>
          </a:xfrm>
        </p:grpSpPr>
        <p:sp>
          <p:nvSpPr>
            <p:cNvPr id="115" name="Freeform 114"/>
            <p:cNvSpPr/>
            <p:nvPr/>
          </p:nvSpPr>
          <p:spPr>
            <a:xfrm>
              <a:off x="3621803" y="4421969"/>
              <a:ext cx="115814" cy="147399"/>
            </a:xfrm>
            <a:custGeom>
              <a:avLst/>
              <a:gdLst/>
              <a:ahLst/>
              <a:cxnLst/>
              <a:rect l="0" t="0" r="0" b="0"/>
              <a:pathLst>
                <a:path w="115814" h="147399">
                  <a:moveTo>
                    <a:pt x="115813" y="0"/>
                  </a:moveTo>
                  <a:lnTo>
                    <a:pt x="99002" y="19150"/>
                  </a:lnTo>
                  <a:lnTo>
                    <a:pt x="59418" y="76670"/>
                  </a:lnTo>
                  <a:lnTo>
                    <a:pt x="13634" y="13300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11274" y="4390383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9576" y="24047"/>
                  </a:lnTo>
                  <a:lnTo>
                    <a:pt x="52998" y="85122"/>
                  </a:lnTo>
                  <a:lnTo>
                    <a:pt x="86455" y="144358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90190" y="4265505"/>
              <a:ext cx="133410" cy="188050"/>
            </a:xfrm>
            <a:custGeom>
              <a:avLst/>
              <a:gdLst/>
              <a:ahLst/>
              <a:cxnLst/>
              <a:rect l="0" t="0" r="0" b="0"/>
              <a:pathLst>
                <a:path w="133410" h="188050">
                  <a:moveTo>
                    <a:pt x="100110" y="9065"/>
                  </a:moveTo>
                  <a:lnTo>
                    <a:pt x="41493" y="0"/>
                  </a:lnTo>
                  <a:lnTo>
                    <a:pt x="21026" y="5426"/>
                  </a:lnTo>
                  <a:lnTo>
                    <a:pt x="12292" y="10148"/>
                  </a:lnTo>
                  <a:lnTo>
                    <a:pt x="6470" y="17976"/>
                  </a:lnTo>
                  <a:lnTo>
                    <a:pt x="0" y="39151"/>
                  </a:lnTo>
                  <a:lnTo>
                    <a:pt x="1948" y="71792"/>
                  </a:lnTo>
                  <a:lnTo>
                    <a:pt x="7762" y="77789"/>
                  </a:lnTo>
                  <a:lnTo>
                    <a:pt x="16318" y="80617"/>
                  </a:lnTo>
                  <a:lnTo>
                    <a:pt x="79091" y="94028"/>
                  </a:lnTo>
                  <a:lnTo>
                    <a:pt x="98957" y="101809"/>
                  </a:lnTo>
                  <a:lnTo>
                    <a:pt x="115586" y="113065"/>
                  </a:lnTo>
                  <a:lnTo>
                    <a:pt x="127655" y="128987"/>
                  </a:lnTo>
                  <a:lnTo>
                    <a:pt x="132512" y="138145"/>
                  </a:lnTo>
                  <a:lnTo>
                    <a:pt x="133409" y="147761"/>
                  </a:lnTo>
                  <a:lnTo>
                    <a:pt x="128168" y="167804"/>
                  </a:lnTo>
                  <a:lnTo>
                    <a:pt x="119985" y="174552"/>
                  </a:lnTo>
                  <a:lnTo>
                    <a:pt x="82863" y="184050"/>
                  </a:lnTo>
                  <a:lnTo>
                    <a:pt x="36939" y="18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85015" y="4506197"/>
              <a:ext cx="231628" cy="10095"/>
            </a:xfrm>
            <a:custGeom>
              <a:avLst/>
              <a:gdLst/>
              <a:ahLst/>
              <a:cxnLst/>
              <a:rect l="0" t="0" r="0" b="0"/>
              <a:pathLst>
                <a:path w="231628" h="10095">
                  <a:moveTo>
                    <a:pt x="231627" y="0"/>
                  </a:moveTo>
                  <a:lnTo>
                    <a:pt x="177483" y="8333"/>
                  </a:lnTo>
                  <a:lnTo>
                    <a:pt x="116947" y="10094"/>
                  </a:lnTo>
                  <a:lnTo>
                    <a:pt x="58239" y="9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85057" y="4590425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3119" y="42691"/>
                  </a:lnTo>
                  <a:lnTo>
                    <a:pt x="17958" y="103238"/>
                  </a:lnTo>
                  <a:lnTo>
                    <a:pt x="31666" y="158216"/>
                  </a:lnTo>
                  <a:lnTo>
                    <a:pt x="39018" y="197007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69243" y="4611482"/>
              <a:ext cx="157929" cy="130035"/>
            </a:xfrm>
            <a:custGeom>
              <a:avLst/>
              <a:gdLst/>
              <a:ahLst/>
              <a:cxnLst/>
              <a:rect l="0" t="0" r="0" b="0"/>
              <a:pathLst>
                <a:path w="157929" h="130035">
                  <a:moveTo>
                    <a:pt x="157928" y="105285"/>
                  </a:moveTo>
                  <a:lnTo>
                    <a:pt x="115236" y="108404"/>
                  </a:lnTo>
                  <a:lnTo>
                    <a:pt x="52592" y="126616"/>
                  </a:lnTo>
                  <a:lnTo>
                    <a:pt x="42080" y="130034"/>
                  </a:lnTo>
                  <a:lnTo>
                    <a:pt x="32733" y="129973"/>
                  </a:lnTo>
                  <a:lnTo>
                    <a:pt x="16108" y="123666"/>
                  </a:lnTo>
                  <a:lnTo>
                    <a:pt x="10739" y="116369"/>
                  </a:lnTo>
                  <a:lnTo>
                    <a:pt x="4773" y="95783"/>
                  </a:lnTo>
                  <a:lnTo>
                    <a:pt x="943" y="395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465127" y="4264041"/>
            <a:ext cx="914521" cy="484312"/>
            <a:chOff x="2465127" y="4264041"/>
            <a:chExt cx="914521" cy="484312"/>
          </a:xfrm>
        </p:grpSpPr>
        <p:sp>
          <p:nvSpPr>
            <p:cNvPr id="122" name="Freeform 121"/>
            <p:cNvSpPr/>
            <p:nvPr/>
          </p:nvSpPr>
          <p:spPr>
            <a:xfrm>
              <a:off x="2465127" y="4467468"/>
              <a:ext cx="219640" cy="249300"/>
            </a:xfrm>
            <a:custGeom>
              <a:avLst/>
              <a:gdLst/>
              <a:ahLst/>
              <a:cxnLst/>
              <a:rect l="0" t="0" r="0" b="0"/>
              <a:pathLst>
                <a:path w="219640" h="249300">
                  <a:moveTo>
                    <a:pt x="9070" y="249299"/>
                  </a:moveTo>
                  <a:lnTo>
                    <a:pt x="5950" y="200368"/>
                  </a:lnTo>
                  <a:lnTo>
                    <a:pt x="4" y="141237"/>
                  </a:lnTo>
                  <a:lnTo>
                    <a:pt x="0" y="84497"/>
                  </a:lnTo>
                  <a:lnTo>
                    <a:pt x="10051" y="28229"/>
                  </a:lnTo>
                  <a:lnTo>
                    <a:pt x="13233" y="14181"/>
                  </a:lnTo>
                  <a:lnTo>
                    <a:pt x="20034" y="5986"/>
                  </a:lnTo>
                  <a:lnTo>
                    <a:pt x="29247" y="1692"/>
                  </a:lnTo>
                  <a:lnTo>
                    <a:pt x="40069" y="0"/>
                  </a:lnTo>
                  <a:lnTo>
                    <a:pt x="58332" y="4358"/>
                  </a:lnTo>
                  <a:lnTo>
                    <a:pt x="74248" y="15264"/>
                  </a:lnTo>
                  <a:lnTo>
                    <a:pt x="124795" y="72985"/>
                  </a:lnTo>
                  <a:lnTo>
                    <a:pt x="153901" y="124478"/>
                  </a:lnTo>
                  <a:lnTo>
                    <a:pt x="200235" y="187306"/>
                  </a:lnTo>
                  <a:lnTo>
                    <a:pt x="219639" y="217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568953" y="4474611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88517" y="11179"/>
                  </a:lnTo>
                  <a:lnTo>
                    <a:pt x="77166" y="26025"/>
                  </a:lnTo>
                  <a:lnTo>
                    <a:pt x="49827" y="87784"/>
                  </a:lnTo>
                  <a:lnTo>
                    <a:pt x="29600" y="141082"/>
                  </a:lnTo>
                  <a:lnTo>
                    <a:pt x="10729" y="19297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00580" y="4443026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832165" y="453778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26963" y="4264041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5589" y="62092"/>
                  </a:lnTo>
                  <a:lnTo>
                    <a:pt x="16789" y="113477"/>
                  </a:lnTo>
                  <a:lnTo>
                    <a:pt x="20214" y="168688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00663" y="4278960"/>
              <a:ext cx="147400" cy="144671"/>
            </a:xfrm>
            <a:custGeom>
              <a:avLst/>
              <a:gdLst/>
              <a:ahLst/>
              <a:cxnLst/>
              <a:rect l="0" t="0" r="0" b="0"/>
              <a:pathLst>
                <a:path w="147400" h="144671">
                  <a:moveTo>
                    <a:pt x="0" y="27195"/>
                  </a:moveTo>
                  <a:lnTo>
                    <a:pt x="5589" y="10428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40835" y="876"/>
                  </a:lnTo>
                  <a:lnTo>
                    <a:pt x="57533" y="8089"/>
                  </a:lnTo>
                  <a:lnTo>
                    <a:pt x="80088" y="25304"/>
                  </a:lnTo>
                  <a:lnTo>
                    <a:pt x="95999" y="50811"/>
                  </a:lnTo>
                  <a:lnTo>
                    <a:pt x="102533" y="86185"/>
                  </a:lnTo>
                  <a:lnTo>
                    <a:pt x="98880" y="120713"/>
                  </a:lnTo>
                  <a:lnTo>
                    <a:pt x="93996" y="129315"/>
                  </a:lnTo>
                  <a:lnTo>
                    <a:pt x="79211" y="141992"/>
                  </a:lnTo>
                  <a:lnTo>
                    <a:pt x="70355" y="144670"/>
                  </a:lnTo>
                  <a:lnTo>
                    <a:pt x="51156" y="144527"/>
                  </a:lnTo>
                  <a:lnTo>
                    <a:pt x="20616" y="132280"/>
                  </a:lnTo>
                  <a:lnTo>
                    <a:pt x="14914" y="124158"/>
                  </a:lnTo>
                  <a:lnTo>
                    <a:pt x="11698" y="102655"/>
                  </a:lnTo>
                  <a:lnTo>
                    <a:pt x="15987" y="95049"/>
                  </a:lnTo>
                  <a:lnTo>
                    <a:pt x="23526" y="89979"/>
                  </a:lnTo>
                  <a:lnTo>
                    <a:pt x="33232" y="86598"/>
                  </a:lnTo>
                  <a:lnTo>
                    <a:pt x="56494" y="89081"/>
                  </a:lnTo>
                  <a:lnTo>
                    <a:pt x="113764" y="113810"/>
                  </a:lnTo>
                  <a:lnTo>
                    <a:pt x="147399" y="121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148020" y="448514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3119"/>
                  </a:lnTo>
                  <a:lnTo>
                    <a:pt x="123566" y="9065"/>
                  </a:lnTo>
                  <a:lnTo>
                    <a:pt x="67995" y="11409"/>
                  </a:lnTo>
                  <a:lnTo>
                    <a:pt x="25130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53305" y="4558839"/>
              <a:ext cx="52644" cy="189514"/>
            </a:xfrm>
            <a:custGeom>
              <a:avLst/>
              <a:gdLst/>
              <a:ahLst/>
              <a:cxnLst/>
              <a:rect l="0" t="0" r="0" b="0"/>
              <a:pathLst>
                <a:path w="52644" h="189514">
                  <a:moveTo>
                    <a:pt x="0" y="0"/>
                  </a:moveTo>
                  <a:lnTo>
                    <a:pt x="23720" y="43962"/>
                  </a:lnTo>
                  <a:lnTo>
                    <a:pt x="33669" y="103333"/>
                  </a:lnTo>
                  <a:lnTo>
                    <a:pt x="48238" y="162566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791879" y="4765283"/>
            <a:ext cx="1757055" cy="653203"/>
            <a:chOff x="5791879" y="4765283"/>
            <a:chExt cx="1757055" cy="653203"/>
          </a:xfrm>
        </p:grpSpPr>
        <p:sp>
          <p:nvSpPr>
            <p:cNvPr id="131" name="Freeform 130"/>
            <p:cNvSpPr/>
            <p:nvPr/>
          </p:nvSpPr>
          <p:spPr>
            <a:xfrm>
              <a:off x="5957203" y="4895751"/>
              <a:ext cx="215780" cy="343106"/>
            </a:xfrm>
            <a:custGeom>
              <a:avLst/>
              <a:gdLst/>
              <a:ahLst/>
              <a:cxnLst/>
              <a:rect l="0" t="0" r="0" b="0"/>
              <a:pathLst>
                <a:path w="215780" h="343106">
                  <a:moveTo>
                    <a:pt x="54569" y="0"/>
                  </a:moveTo>
                  <a:lnTo>
                    <a:pt x="29375" y="53875"/>
                  </a:lnTo>
                  <a:lnTo>
                    <a:pt x="9904" y="91880"/>
                  </a:lnTo>
                  <a:lnTo>
                    <a:pt x="3735" y="99858"/>
                  </a:lnTo>
                  <a:lnTo>
                    <a:pt x="793" y="101667"/>
                  </a:lnTo>
                  <a:lnTo>
                    <a:pt x="0" y="99363"/>
                  </a:lnTo>
                  <a:lnTo>
                    <a:pt x="643" y="94318"/>
                  </a:lnTo>
                  <a:lnTo>
                    <a:pt x="12724" y="76039"/>
                  </a:lnTo>
                  <a:lnTo>
                    <a:pt x="56981" y="34992"/>
                  </a:lnTo>
                  <a:lnTo>
                    <a:pt x="86869" y="19597"/>
                  </a:lnTo>
                  <a:lnTo>
                    <a:pt x="107529" y="17678"/>
                  </a:lnTo>
                  <a:lnTo>
                    <a:pt x="117952" y="18805"/>
                  </a:lnTo>
                  <a:lnTo>
                    <a:pt x="126070" y="23065"/>
                  </a:lnTo>
                  <a:lnTo>
                    <a:pt x="138210" y="37157"/>
                  </a:lnTo>
                  <a:lnTo>
                    <a:pt x="141266" y="61358"/>
                  </a:lnTo>
                  <a:lnTo>
                    <a:pt x="137555" y="89271"/>
                  </a:lnTo>
                  <a:lnTo>
                    <a:pt x="122311" y="123547"/>
                  </a:lnTo>
                  <a:lnTo>
                    <a:pt x="109633" y="141088"/>
                  </a:lnTo>
                  <a:lnTo>
                    <a:pt x="93080" y="153563"/>
                  </a:lnTo>
                  <a:lnTo>
                    <a:pt x="53857" y="171104"/>
                  </a:lnTo>
                  <a:lnTo>
                    <a:pt x="50585" y="171391"/>
                  </a:lnTo>
                  <a:lnTo>
                    <a:pt x="51913" y="169243"/>
                  </a:lnTo>
                  <a:lnTo>
                    <a:pt x="56307" y="165471"/>
                  </a:lnTo>
                  <a:lnTo>
                    <a:pt x="73669" y="164400"/>
                  </a:lnTo>
                  <a:lnTo>
                    <a:pt x="128011" y="176327"/>
                  </a:lnTo>
                  <a:lnTo>
                    <a:pt x="158608" y="187426"/>
                  </a:lnTo>
                  <a:lnTo>
                    <a:pt x="183012" y="206182"/>
                  </a:lnTo>
                  <a:lnTo>
                    <a:pt x="203890" y="233446"/>
                  </a:lnTo>
                  <a:lnTo>
                    <a:pt x="213741" y="253493"/>
                  </a:lnTo>
                  <a:lnTo>
                    <a:pt x="215779" y="274100"/>
                  </a:lnTo>
                  <a:lnTo>
                    <a:pt x="211616" y="293788"/>
                  </a:lnTo>
                  <a:lnTo>
                    <a:pt x="201966" y="310337"/>
                  </a:lnTo>
                  <a:lnTo>
                    <a:pt x="172202" y="332807"/>
                  </a:lnTo>
                  <a:lnTo>
                    <a:pt x="133747" y="343105"/>
                  </a:lnTo>
                  <a:lnTo>
                    <a:pt x="98306" y="340566"/>
                  </a:lnTo>
                  <a:lnTo>
                    <a:pt x="79467" y="332297"/>
                  </a:lnTo>
                  <a:lnTo>
                    <a:pt x="3351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91879" y="4765283"/>
              <a:ext cx="529834" cy="612090"/>
            </a:xfrm>
            <a:custGeom>
              <a:avLst/>
              <a:gdLst/>
              <a:ahLst/>
              <a:cxnLst/>
              <a:rect l="0" t="0" r="0" b="0"/>
              <a:pathLst>
                <a:path w="529834" h="612090">
                  <a:moveTo>
                    <a:pt x="388349" y="14655"/>
                  </a:moveTo>
                  <a:lnTo>
                    <a:pt x="344386" y="0"/>
                  </a:lnTo>
                  <a:lnTo>
                    <a:pt x="302923" y="1084"/>
                  </a:lnTo>
                  <a:lnTo>
                    <a:pt x="242179" y="15178"/>
                  </a:lnTo>
                  <a:lnTo>
                    <a:pt x="193490" y="34385"/>
                  </a:lnTo>
                  <a:lnTo>
                    <a:pt x="136347" y="79037"/>
                  </a:lnTo>
                  <a:lnTo>
                    <a:pt x="84282" y="131797"/>
                  </a:lnTo>
                  <a:lnTo>
                    <a:pt x="52379" y="184066"/>
                  </a:lnTo>
                  <a:lnTo>
                    <a:pt x="23547" y="239451"/>
                  </a:lnTo>
                  <a:lnTo>
                    <a:pt x="4897" y="296621"/>
                  </a:lnTo>
                  <a:lnTo>
                    <a:pt x="0" y="359907"/>
                  </a:lnTo>
                  <a:lnTo>
                    <a:pt x="4622" y="417815"/>
                  </a:lnTo>
                  <a:lnTo>
                    <a:pt x="17969" y="473144"/>
                  </a:lnTo>
                  <a:lnTo>
                    <a:pt x="36581" y="508082"/>
                  </a:lnTo>
                  <a:lnTo>
                    <a:pt x="86859" y="564135"/>
                  </a:lnTo>
                  <a:lnTo>
                    <a:pt x="116915" y="585086"/>
                  </a:lnTo>
                  <a:lnTo>
                    <a:pt x="176465" y="607085"/>
                  </a:lnTo>
                  <a:lnTo>
                    <a:pt x="235274" y="612089"/>
                  </a:lnTo>
                  <a:lnTo>
                    <a:pt x="293165" y="603026"/>
                  </a:lnTo>
                  <a:lnTo>
                    <a:pt x="332460" y="590239"/>
                  </a:lnTo>
                  <a:lnTo>
                    <a:pt x="395157" y="556998"/>
                  </a:lnTo>
                  <a:lnTo>
                    <a:pt x="437137" y="519008"/>
                  </a:lnTo>
                  <a:lnTo>
                    <a:pt x="481645" y="466076"/>
                  </a:lnTo>
                  <a:lnTo>
                    <a:pt x="506555" y="405655"/>
                  </a:lnTo>
                  <a:lnTo>
                    <a:pt x="525073" y="343423"/>
                  </a:lnTo>
                  <a:lnTo>
                    <a:pt x="529833" y="319871"/>
                  </a:lnTo>
                  <a:lnTo>
                    <a:pt x="526477" y="263504"/>
                  </a:lnTo>
                  <a:lnTo>
                    <a:pt x="519878" y="207570"/>
                  </a:lnTo>
                  <a:lnTo>
                    <a:pt x="498905" y="156660"/>
                  </a:lnTo>
                  <a:lnTo>
                    <a:pt x="459738" y="108470"/>
                  </a:lnTo>
                  <a:lnTo>
                    <a:pt x="405982" y="68097"/>
                  </a:lnTo>
                  <a:lnTo>
                    <a:pt x="346235" y="25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03976" y="4935253"/>
              <a:ext cx="260563" cy="483233"/>
            </a:xfrm>
            <a:custGeom>
              <a:avLst/>
              <a:gdLst/>
              <a:ahLst/>
              <a:cxnLst/>
              <a:rect l="0" t="0" r="0" b="0"/>
              <a:pathLst>
                <a:path w="260563" h="483233">
                  <a:moveTo>
                    <a:pt x="239506" y="44726"/>
                  </a:moveTo>
                  <a:lnTo>
                    <a:pt x="233916" y="22369"/>
                  </a:lnTo>
                  <a:lnTo>
                    <a:pt x="228761" y="14614"/>
                  </a:lnTo>
                  <a:lnTo>
                    <a:pt x="213673" y="2877"/>
                  </a:lnTo>
                  <a:lnTo>
                    <a:pt x="192150" y="0"/>
                  </a:lnTo>
                  <a:lnTo>
                    <a:pt x="145793" y="7685"/>
                  </a:lnTo>
                  <a:lnTo>
                    <a:pt x="119063" y="22703"/>
                  </a:lnTo>
                  <a:lnTo>
                    <a:pt x="96324" y="41970"/>
                  </a:lnTo>
                  <a:lnTo>
                    <a:pt x="62630" y="98051"/>
                  </a:lnTo>
                  <a:lnTo>
                    <a:pt x="42913" y="148023"/>
                  </a:lnTo>
                  <a:lnTo>
                    <a:pt x="20821" y="202954"/>
                  </a:lnTo>
                  <a:lnTo>
                    <a:pt x="4846" y="264454"/>
                  </a:lnTo>
                  <a:lnTo>
                    <a:pt x="0" y="323352"/>
                  </a:lnTo>
                  <a:lnTo>
                    <a:pt x="12199" y="380894"/>
                  </a:lnTo>
                  <a:lnTo>
                    <a:pt x="26756" y="422435"/>
                  </a:lnTo>
                  <a:lnTo>
                    <a:pt x="38105" y="439154"/>
                  </a:lnTo>
                  <a:lnTo>
                    <a:pt x="54068" y="451265"/>
                  </a:lnTo>
                  <a:lnTo>
                    <a:pt x="104342" y="478415"/>
                  </a:lnTo>
                  <a:lnTo>
                    <a:pt x="141615" y="483232"/>
                  </a:lnTo>
                  <a:lnTo>
                    <a:pt x="175406" y="476601"/>
                  </a:lnTo>
                  <a:lnTo>
                    <a:pt x="237085" y="441871"/>
                  </a:lnTo>
                  <a:lnTo>
                    <a:pt x="260562" y="423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19789" y="5137709"/>
              <a:ext cx="197434" cy="203937"/>
            </a:xfrm>
            <a:custGeom>
              <a:avLst/>
              <a:gdLst/>
              <a:ahLst/>
              <a:cxnLst/>
              <a:rect l="0" t="0" r="0" b="0"/>
              <a:pathLst>
                <a:path w="197434" h="203937">
                  <a:moveTo>
                    <a:pt x="134263" y="84425"/>
                  </a:moveTo>
                  <a:lnTo>
                    <a:pt x="134263" y="62068"/>
                  </a:lnTo>
                  <a:lnTo>
                    <a:pt x="123084" y="31398"/>
                  </a:lnTo>
                  <a:lnTo>
                    <a:pt x="104954" y="5672"/>
                  </a:lnTo>
                  <a:lnTo>
                    <a:pt x="96007" y="1508"/>
                  </a:lnTo>
                  <a:lnTo>
                    <a:pt x="73587" y="0"/>
                  </a:lnTo>
                  <a:lnTo>
                    <a:pt x="54263" y="6349"/>
                  </a:lnTo>
                  <a:lnTo>
                    <a:pt x="45835" y="11317"/>
                  </a:lnTo>
                  <a:lnTo>
                    <a:pt x="33350" y="26197"/>
                  </a:lnTo>
                  <a:lnTo>
                    <a:pt x="15803" y="69934"/>
                  </a:lnTo>
                  <a:lnTo>
                    <a:pt x="2242" y="123634"/>
                  </a:lnTo>
                  <a:lnTo>
                    <a:pt x="0" y="164153"/>
                  </a:lnTo>
                  <a:lnTo>
                    <a:pt x="3620" y="187710"/>
                  </a:lnTo>
                  <a:lnTo>
                    <a:pt x="9733" y="195396"/>
                  </a:lnTo>
                  <a:lnTo>
                    <a:pt x="29003" y="203936"/>
                  </a:lnTo>
                  <a:lnTo>
                    <a:pt x="38354" y="202703"/>
                  </a:lnTo>
                  <a:lnTo>
                    <a:pt x="54981" y="191976"/>
                  </a:lnTo>
                  <a:lnTo>
                    <a:pt x="71907" y="166205"/>
                  </a:lnTo>
                  <a:lnTo>
                    <a:pt x="94173" y="117650"/>
                  </a:lnTo>
                  <a:lnTo>
                    <a:pt x="107147" y="54674"/>
                  </a:lnTo>
                  <a:lnTo>
                    <a:pt x="110336" y="52892"/>
                  </a:lnTo>
                  <a:lnTo>
                    <a:pt x="113632" y="57554"/>
                  </a:lnTo>
                  <a:lnTo>
                    <a:pt x="130809" y="113339"/>
                  </a:lnTo>
                  <a:lnTo>
                    <a:pt x="148308" y="168302"/>
                  </a:lnTo>
                  <a:lnTo>
                    <a:pt x="155324" y="175438"/>
                  </a:lnTo>
                  <a:lnTo>
                    <a:pt x="197433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32690" y="5200667"/>
              <a:ext cx="108159" cy="158339"/>
            </a:xfrm>
            <a:custGeom>
              <a:avLst/>
              <a:gdLst/>
              <a:ahLst/>
              <a:cxnLst/>
              <a:rect l="0" t="0" r="0" b="0"/>
              <a:pathLst>
                <a:path w="108159" h="158339">
                  <a:moveTo>
                    <a:pt x="5590" y="10939"/>
                  </a:moveTo>
                  <a:lnTo>
                    <a:pt x="0" y="27706"/>
                  </a:lnTo>
                  <a:lnTo>
                    <a:pt x="376" y="45298"/>
                  </a:lnTo>
                  <a:lnTo>
                    <a:pt x="4903" y="103937"/>
                  </a:lnTo>
                  <a:lnTo>
                    <a:pt x="5387" y="135460"/>
                  </a:lnTo>
                  <a:lnTo>
                    <a:pt x="6742" y="84907"/>
                  </a:lnTo>
                  <a:lnTo>
                    <a:pt x="20242" y="23121"/>
                  </a:lnTo>
                  <a:lnTo>
                    <a:pt x="25886" y="14380"/>
                  </a:lnTo>
                  <a:lnTo>
                    <a:pt x="41516" y="1550"/>
                  </a:lnTo>
                  <a:lnTo>
                    <a:pt x="49428" y="0"/>
                  </a:lnTo>
                  <a:lnTo>
                    <a:pt x="57043" y="1307"/>
                  </a:lnTo>
                  <a:lnTo>
                    <a:pt x="64458" y="4517"/>
                  </a:lnTo>
                  <a:lnTo>
                    <a:pt x="86073" y="25804"/>
                  </a:lnTo>
                  <a:lnTo>
                    <a:pt x="101706" y="59927"/>
                  </a:lnTo>
                  <a:lnTo>
                    <a:pt x="108158" y="99673"/>
                  </a:lnTo>
                  <a:lnTo>
                    <a:pt x="100346" y="158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24680" y="5155945"/>
              <a:ext cx="118927" cy="183633"/>
            </a:xfrm>
            <a:custGeom>
              <a:avLst/>
              <a:gdLst/>
              <a:ahLst/>
              <a:cxnLst/>
              <a:rect l="0" t="0" r="0" b="0"/>
              <a:pathLst>
                <a:path w="118927" h="183633">
                  <a:moveTo>
                    <a:pt x="118926" y="13547"/>
                  </a:moveTo>
                  <a:lnTo>
                    <a:pt x="102158" y="2369"/>
                  </a:lnTo>
                  <a:lnTo>
                    <a:pt x="84568" y="0"/>
                  </a:lnTo>
                  <a:lnTo>
                    <a:pt x="65051" y="4016"/>
                  </a:lnTo>
                  <a:lnTo>
                    <a:pt x="35503" y="19432"/>
                  </a:lnTo>
                  <a:lnTo>
                    <a:pt x="19068" y="32150"/>
                  </a:lnTo>
                  <a:lnTo>
                    <a:pt x="2251" y="58053"/>
                  </a:lnTo>
                  <a:lnTo>
                    <a:pt x="0" y="77781"/>
                  </a:lnTo>
                  <a:lnTo>
                    <a:pt x="5042" y="136736"/>
                  </a:lnTo>
                  <a:lnTo>
                    <a:pt x="14109" y="159544"/>
                  </a:lnTo>
                  <a:lnTo>
                    <a:pt x="29056" y="175141"/>
                  </a:lnTo>
                  <a:lnTo>
                    <a:pt x="37956" y="180938"/>
                  </a:lnTo>
                  <a:lnTo>
                    <a:pt x="46228" y="183632"/>
                  </a:lnTo>
                  <a:lnTo>
                    <a:pt x="76812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78294" y="5131049"/>
              <a:ext cx="133769" cy="259542"/>
            </a:xfrm>
            <a:custGeom>
              <a:avLst/>
              <a:gdLst/>
              <a:ahLst/>
              <a:cxnLst/>
              <a:rect l="0" t="0" r="0" b="0"/>
              <a:pathLst>
                <a:path w="133769" h="259542">
                  <a:moveTo>
                    <a:pt x="7426" y="112142"/>
                  </a:moveTo>
                  <a:lnTo>
                    <a:pt x="50117" y="109023"/>
                  </a:lnTo>
                  <a:lnTo>
                    <a:pt x="81297" y="97570"/>
                  </a:lnTo>
                  <a:lnTo>
                    <a:pt x="101088" y="84609"/>
                  </a:lnTo>
                  <a:lnTo>
                    <a:pt x="117684" y="67150"/>
                  </a:lnTo>
                  <a:lnTo>
                    <a:pt x="126619" y="44573"/>
                  </a:lnTo>
                  <a:lnTo>
                    <a:pt x="129002" y="32001"/>
                  </a:lnTo>
                  <a:lnTo>
                    <a:pt x="127081" y="22450"/>
                  </a:lnTo>
                  <a:lnTo>
                    <a:pt x="122291" y="14913"/>
                  </a:lnTo>
                  <a:lnTo>
                    <a:pt x="115588" y="8718"/>
                  </a:lnTo>
                  <a:lnTo>
                    <a:pt x="95662" y="1835"/>
                  </a:lnTo>
                  <a:lnTo>
                    <a:pt x="83797" y="0"/>
                  </a:lnTo>
                  <a:lnTo>
                    <a:pt x="72378" y="2286"/>
                  </a:lnTo>
                  <a:lnTo>
                    <a:pt x="40709" y="21100"/>
                  </a:lnTo>
                  <a:lnTo>
                    <a:pt x="23778" y="35025"/>
                  </a:lnTo>
                  <a:lnTo>
                    <a:pt x="11574" y="55251"/>
                  </a:lnTo>
                  <a:lnTo>
                    <a:pt x="3420" y="79838"/>
                  </a:lnTo>
                  <a:lnTo>
                    <a:pt x="0" y="119988"/>
                  </a:lnTo>
                  <a:lnTo>
                    <a:pt x="8732" y="172357"/>
                  </a:lnTo>
                  <a:lnTo>
                    <a:pt x="11806" y="183871"/>
                  </a:lnTo>
                  <a:lnTo>
                    <a:pt x="24581" y="202903"/>
                  </a:lnTo>
                  <a:lnTo>
                    <a:pt x="64234" y="240298"/>
                  </a:lnTo>
                  <a:lnTo>
                    <a:pt x="92888" y="253320"/>
                  </a:lnTo>
                  <a:lnTo>
                    <a:pt x="133768" y="259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38404" y="4906279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48931"/>
                  </a:lnTo>
                  <a:lnTo>
                    <a:pt x="3120" y="99897"/>
                  </a:lnTo>
                  <a:lnTo>
                    <a:pt x="8333" y="153212"/>
                  </a:lnTo>
                  <a:lnTo>
                    <a:pt x="10095" y="213148"/>
                  </a:lnTo>
                  <a:lnTo>
                    <a:pt x="10443" y="270048"/>
                  </a:lnTo>
                  <a:lnTo>
                    <a:pt x="10511" y="326348"/>
                  </a:lnTo>
                  <a:lnTo>
                    <a:pt x="10524" y="380965"/>
                  </a:lnTo>
                  <a:lnTo>
                    <a:pt x="10527" y="431464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916393" y="4100524"/>
            <a:ext cx="1400292" cy="837342"/>
            <a:chOff x="2916393" y="4100524"/>
            <a:chExt cx="1400292" cy="837342"/>
          </a:xfrm>
        </p:grpSpPr>
        <p:sp>
          <p:nvSpPr>
            <p:cNvPr id="140" name="Freeform 139"/>
            <p:cNvSpPr/>
            <p:nvPr/>
          </p:nvSpPr>
          <p:spPr>
            <a:xfrm>
              <a:off x="3916601" y="4579896"/>
              <a:ext cx="294799" cy="305328"/>
            </a:xfrm>
            <a:custGeom>
              <a:avLst/>
              <a:gdLst/>
              <a:ahLst/>
              <a:cxnLst/>
              <a:rect l="0" t="0" r="0" b="0"/>
              <a:pathLst>
                <a:path w="294799" h="305328">
                  <a:moveTo>
                    <a:pt x="294798" y="0"/>
                  </a:moveTo>
                  <a:lnTo>
                    <a:pt x="252136" y="54114"/>
                  </a:lnTo>
                  <a:lnTo>
                    <a:pt x="203519" y="117363"/>
                  </a:lnTo>
                  <a:lnTo>
                    <a:pt x="146780" y="173531"/>
                  </a:lnTo>
                  <a:lnTo>
                    <a:pt x="89762" y="226483"/>
                  </a:lnTo>
                  <a:lnTo>
                    <a:pt x="31487" y="28322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06155" y="481152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042735" y="4242984"/>
              <a:ext cx="347442" cy="263214"/>
            </a:xfrm>
            <a:custGeom>
              <a:avLst/>
              <a:gdLst/>
              <a:ahLst/>
              <a:cxnLst/>
              <a:rect l="0" t="0" r="0" b="0"/>
              <a:pathLst>
                <a:path w="347442" h="263214">
                  <a:moveTo>
                    <a:pt x="347441" y="0"/>
                  </a:moveTo>
                  <a:lnTo>
                    <a:pt x="303478" y="20244"/>
                  </a:lnTo>
                  <a:lnTo>
                    <a:pt x="241994" y="59898"/>
                  </a:lnTo>
                  <a:lnTo>
                    <a:pt x="188036" y="101796"/>
                  </a:lnTo>
                  <a:lnTo>
                    <a:pt x="126213" y="152956"/>
                  </a:lnTo>
                  <a:lnTo>
                    <a:pt x="63358" y="20346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16393" y="4100524"/>
              <a:ext cx="126889" cy="195103"/>
            </a:xfrm>
            <a:custGeom>
              <a:avLst/>
              <a:gdLst/>
              <a:ahLst/>
              <a:cxnLst/>
              <a:rect l="0" t="0" r="0" b="0"/>
              <a:pathLst>
                <a:path w="126889" h="195103">
                  <a:moveTo>
                    <a:pt x="0" y="5590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53875" y="5612"/>
                  </a:lnTo>
                  <a:lnTo>
                    <a:pt x="74248" y="15738"/>
                  </a:lnTo>
                  <a:lnTo>
                    <a:pt x="88761" y="31157"/>
                  </a:lnTo>
                  <a:lnTo>
                    <a:pt x="94269" y="40182"/>
                  </a:lnTo>
                  <a:lnTo>
                    <a:pt x="95602" y="48539"/>
                  </a:lnTo>
                  <a:lnTo>
                    <a:pt x="94150" y="56449"/>
                  </a:lnTo>
                  <a:lnTo>
                    <a:pt x="86299" y="71477"/>
                  </a:lnTo>
                  <a:lnTo>
                    <a:pt x="73403" y="88413"/>
                  </a:lnTo>
                  <a:lnTo>
                    <a:pt x="77858" y="84904"/>
                  </a:lnTo>
                  <a:lnTo>
                    <a:pt x="90756" y="84904"/>
                  </a:lnTo>
                  <a:lnTo>
                    <a:pt x="99108" y="86542"/>
                  </a:lnTo>
                  <a:lnTo>
                    <a:pt x="114628" y="97720"/>
                  </a:lnTo>
                  <a:lnTo>
                    <a:pt x="122043" y="105615"/>
                  </a:lnTo>
                  <a:lnTo>
                    <a:pt x="125816" y="114387"/>
                  </a:lnTo>
                  <a:lnTo>
                    <a:pt x="126888" y="133493"/>
                  </a:lnTo>
                  <a:lnTo>
                    <a:pt x="120346" y="150563"/>
                  </a:lnTo>
                  <a:lnTo>
                    <a:pt x="97082" y="180586"/>
                  </a:lnTo>
                  <a:lnTo>
                    <a:pt x="74343" y="188651"/>
                  </a:lnTo>
                  <a:lnTo>
                    <a:pt x="38016" y="193191"/>
                  </a:lnTo>
                  <a:lnTo>
                    <a:pt x="10529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772904" y="5243409"/>
            <a:ext cx="1469242" cy="765893"/>
            <a:chOff x="2772904" y="5243409"/>
            <a:chExt cx="1469242" cy="765893"/>
          </a:xfrm>
        </p:grpSpPr>
        <p:sp>
          <p:nvSpPr>
            <p:cNvPr id="145" name="Freeform 144"/>
            <p:cNvSpPr/>
            <p:nvPr/>
          </p:nvSpPr>
          <p:spPr>
            <a:xfrm>
              <a:off x="2990093" y="5537651"/>
              <a:ext cx="242156" cy="253023"/>
            </a:xfrm>
            <a:custGeom>
              <a:avLst/>
              <a:gdLst/>
              <a:ahLst/>
              <a:cxnLst/>
              <a:rect l="0" t="0" r="0" b="0"/>
              <a:pathLst>
                <a:path w="242156" h="253023">
                  <a:moveTo>
                    <a:pt x="0" y="200380"/>
                  </a:moveTo>
                  <a:lnTo>
                    <a:pt x="9065" y="141763"/>
                  </a:lnTo>
                  <a:lnTo>
                    <a:pt x="18645" y="87589"/>
                  </a:lnTo>
                  <a:lnTo>
                    <a:pt x="31802" y="34947"/>
                  </a:lnTo>
                  <a:lnTo>
                    <a:pt x="35239" y="23411"/>
                  </a:lnTo>
                  <a:lnTo>
                    <a:pt x="41040" y="14550"/>
                  </a:lnTo>
                  <a:lnTo>
                    <a:pt x="56845" y="1586"/>
                  </a:lnTo>
                  <a:lnTo>
                    <a:pt x="64803" y="0"/>
                  </a:lnTo>
                  <a:lnTo>
                    <a:pt x="72447" y="1283"/>
                  </a:lnTo>
                  <a:lnTo>
                    <a:pt x="87181" y="8947"/>
                  </a:lnTo>
                  <a:lnTo>
                    <a:pt x="122759" y="39614"/>
                  </a:lnTo>
                  <a:lnTo>
                    <a:pt x="149724" y="82793"/>
                  </a:lnTo>
                  <a:lnTo>
                    <a:pt x="176936" y="142565"/>
                  </a:lnTo>
                  <a:lnTo>
                    <a:pt x="207643" y="199699"/>
                  </a:lnTo>
                  <a:lnTo>
                    <a:pt x="223351" y="228644"/>
                  </a:lnTo>
                  <a:lnTo>
                    <a:pt x="242155" y="253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074321" y="5527461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200041" y="0"/>
                  </a:moveTo>
                  <a:lnTo>
                    <a:pt x="161668" y="29309"/>
                  </a:lnTo>
                  <a:lnTo>
                    <a:pt x="113754" y="84953"/>
                  </a:lnTo>
                  <a:lnTo>
                    <a:pt x="74352" y="145299"/>
                  </a:lnTo>
                  <a:lnTo>
                    <a:pt x="45752" y="200276"/>
                  </a:lnTo>
                  <a:lnTo>
                    <a:pt x="18743" y="25671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358590" y="5527461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83578" y="11178"/>
                  </a:lnTo>
                  <a:lnTo>
                    <a:pt x="65612" y="16666"/>
                  </a:lnTo>
                  <a:lnTo>
                    <a:pt x="9573" y="290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69119" y="563274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13470" y="5432704"/>
              <a:ext cx="13806" cy="315856"/>
            </a:xfrm>
            <a:custGeom>
              <a:avLst/>
              <a:gdLst/>
              <a:ahLst/>
              <a:cxnLst/>
              <a:rect l="0" t="0" r="0" b="0"/>
              <a:pathLst>
                <a:path w="13806" h="315856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330" y="122570"/>
                  </a:lnTo>
                  <a:lnTo>
                    <a:pt x="7739" y="177867"/>
                  </a:lnTo>
                  <a:lnTo>
                    <a:pt x="13805" y="237776"/>
                  </a:lnTo>
                  <a:lnTo>
                    <a:pt x="9862" y="291102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86975" y="5401119"/>
              <a:ext cx="226217" cy="376699"/>
            </a:xfrm>
            <a:custGeom>
              <a:avLst/>
              <a:gdLst/>
              <a:ahLst/>
              <a:cxnLst/>
              <a:rect l="0" t="0" r="0" b="0"/>
              <a:pathLst>
                <a:path w="226217" h="376699">
                  <a:moveTo>
                    <a:pt x="145398" y="0"/>
                  </a:moveTo>
                  <a:lnTo>
                    <a:pt x="107920" y="8333"/>
                  </a:lnTo>
                  <a:lnTo>
                    <a:pt x="56496" y="10095"/>
                  </a:lnTo>
                  <a:lnTo>
                    <a:pt x="20790" y="15989"/>
                  </a:lnTo>
                  <a:lnTo>
                    <a:pt x="13193" y="22358"/>
                  </a:lnTo>
                  <a:lnTo>
                    <a:pt x="4752" y="41912"/>
                  </a:lnTo>
                  <a:lnTo>
                    <a:pt x="0" y="79229"/>
                  </a:lnTo>
                  <a:lnTo>
                    <a:pt x="6596" y="139331"/>
                  </a:lnTo>
                  <a:lnTo>
                    <a:pt x="13735" y="187919"/>
                  </a:lnTo>
                  <a:lnTo>
                    <a:pt x="17848" y="191960"/>
                  </a:lnTo>
                  <a:lnTo>
                    <a:pt x="22930" y="191144"/>
                  </a:lnTo>
                  <a:lnTo>
                    <a:pt x="44380" y="179468"/>
                  </a:lnTo>
                  <a:lnTo>
                    <a:pt x="64236" y="173350"/>
                  </a:lnTo>
                  <a:lnTo>
                    <a:pt x="101723" y="171076"/>
                  </a:lnTo>
                  <a:lnTo>
                    <a:pt x="164632" y="183301"/>
                  </a:lnTo>
                  <a:lnTo>
                    <a:pt x="186702" y="199231"/>
                  </a:lnTo>
                  <a:lnTo>
                    <a:pt x="212618" y="231387"/>
                  </a:lnTo>
                  <a:lnTo>
                    <a:pt x="222067" y="253747"/>
                  </a:lnTo>
                  <a:lnTo>
                    <a:pt x="226216" y="291473"/>
                  </a:lnTo>
                  <a:lnTo>
                    <a:pt x="223041" y="314377"/>
                  </a:lnTo>
                  <a:lnTo>
                    <a:pt x="214611" y="333136"/>
                  </a:lnTo>
                  <a:lnTo>
                    <a:pt x="209087" y="341413"/>
                  </a:lnTo>
                  <a:lnTo>
                    <a:pt x="193592" y="353730"/>
                  </a:lnTo>
                  <a:lnTo>
                    <a:pt x="149458" y="371170"/>
                  </a:lnTo>
                  <a:lnTo>
                    <a:pt x="109426" y="376698"/>
                  </a:lnTo>
                  <a:lnTo>
                    <a:pt x="5064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72904" y="5243409"/>
              <a:ext cx="1469242" cy="765893"/>
            </a:xfrm>
            <a:custGeom>
              <a:avLst/>
              <a:gdLst/>
              <a:ahLst/>
              <a:cxnLst/>
              <a:rect l="0" t="0" r="0" b="0"/>
              <a:pathLst>
                <a:path w="1469242" h="765893">
                  <a:moveTo>
                    <a:pt x="690971" y="52425"/>
                  </a:moveTo>
                  <a:lnTo>
                    <a:pt x="635830" y="37771"/>
                  </a:lnTo>
                  <a:lnTo>
                    <a:pt x="580037" y="33802"/>
                  </a:lnTo>
                  <a:lnTo>
                    <a:pt x="527768" y="39951"/>
                  </a:lnTo>
                  <a:lnTo>
                    <a:pt x="467401" y="41512"/>
                  </a:lnTo>
                  <a:lnTo>
                    <a:pt x="404643" y="53299"/>
                  </a:lnTo>
                  <a:lnTo>
                    <a:pt x="350143" y="72225"/>
                  </a:lnTo>
                  <a:lnTo>
                    <a:pt x="288640" y="97030"/>
                  </a:lnTo>
                  <a:lnTo>
                    <a:pt x="234292" y="123107"/>
                  </a:lnTo>
                  <a:lnTo>
                    <a:pt x="180836" y="158024"/>
                  </a:lnTo>
                  <a:lnTo>
                    <a:pt x="123030" y="210289"/>
                  </a:lnTo>
                  <a:lnTo>
                    <a:pt x="76000" y="264068"/>
                  </a:lnTo>
                  <a:lnTo>
                    <a:pt x="43590" y="305320"/>
                  </a:lnTo>
                  <a:lnTo>
                    <a:pt x="14131" y="360119"/>
                  </a:lnTo>
                  <a:lnTo>
                    <a:pt x="0" y="422776"/>
                  </a:lnTo>
                  <a:lnTo>
                    <a:pt x="369" y="467875"/>
                  </a:lnTo>
                  <a:lnTo>
                    <a:pt x="14201" y="525458"/>
                  </a:lnTo>
                  <a:lnTo>
                    <a:pt x="36849" y="578751"/>
                  </a:lnTo>
                  <a:lnTo>
                    <a:pt x="71602" y="619774"/>
                  </a:lnTo>
                  <a:lnTo>
                    <a:pt x="133120" y="672241"/>
                  </a:lnTo>
                  <a:lnTo>
                    <a:pt x="190080" y="708182"/>
                  </a:lnTo>
                  <a:lnTo>
                    <a:pt x="242943" y="725453"/>
                  </a:lnTo>
                  <a:lnTo>
                    <a:pt x="292280" y="736541"/>
                  </a:lnTo>
                  <a:lnTo>
                    <a:pt x="343943" y="747236"/>
                  </a:lnTo>
                  <a:lnTo>
                    <a:pt x="399415" y="754694"/>
                  </a:lnTo>
                  <a:lnTo>
                    <a:pt x="450946" y="760024"/>
                  </a:lnTo>
                  <a:lnTo>
                    <a:pt x="497800" y="765892"/>
                  </a:lnTo>
                  <a:lnTo>
                    <a:pt x="556137" y="764511"/>
                  </a:lnTo>
                  <a:lnTo>
                    <a:pt x="598290" y="760802"/>
                  </a:lnTo>
                  <a:lnTo>
                    <a:pt x="644320" y="759153"/>
                  </a:lnTo>
                  <a:lnTo>
                    <a:pt x="688955" y="758421"/>
                  </a:lnTo>
                  <a:lnTo>
                    <a:pt x="747306" y="758008"/>
                  </a:lnTo>
                  <a:lnTo>
                    <a:pt x="800470" y="754766"/>
                  </a:lnTo>
                  <a:lnTo>
                    <a:pt x="863795" y="746397"/>
                  </a:lnTo>
                  <a:lnTo>
                    <a:pt x="910502" y="739883"/>
                  </a:lnTo>
                  <a:lnTo>
                    <a:pt x="958556" y="733088"/>
                  </a:lnTo>
                  <a:lnTo>
                    <a:pt x="1009291" y="722686"/>
                  </a:lnTo>
                  <a:lnTo>
                    <a:pt x="1063319" y="712194"/>
                  </a:lnTo>
                  <a:lnTo>
                    <a:pt x="1126476" y="698170"/>
                  </a:lnTo>
                  <a:lnTo>
                    <a:pt x="1184929" y="680625"/>
                  </a:lnTo>
                  <a:lnTo>
                    <a:pt x="1244576" y="651625"/>
                  </a:lnTo>
                  <a:lnTo>
                    <a:pt x="1298674" y="624291"/>
                  </a:lnTo>
                  <a:lnTo>
                    <a:pt x="1359092" y="581021"/>
                  </a:lnTo>
                  <a:lnTo>
                    <a:pt x="1419183" y="518666"/>
                  </a:lnTo>
                  <a:lnTo>
                    <a:pt x="1450321" y="464580"/>
                  </a:lnTo>
                  <a:lnTo>
                    <a:pt x="1465831" y="401903"/>
                  </a:lnTo>
                  <a:lnTo>
                    <a:pt x="1469241" y="338527"/>
                  </a:lnTo>
                  <a:lnTo>
                    <a:pt x="1460339" y="278088"/>
                  </a:lnTo>
                  <a:lnTo>
                    <a:pt x="1434144" y="221090"/>
                  </a:lnTo>
                  <a:lnTo>
                    <a:pt x="1395521" y="164770"/>
                  </a:lnTo>
                  <a:lnTo>
                    <a:pt x="1360163" y="125396"/>
                  </a:lnTo>
                  <a:lnTo>
                    <a:pt x="1307425" y="95088"/>
                  </a:lnTo>
                  <a:lnTo>
                    <a:pt x="1258110" y="73645"/>
                  </a:lnTo>
                  <a:lnTo>
                    <a:pt x="1200222" y="51027"/>
                  </a:lnTo>
                  <a:lnTo>
                    <a:pt x="1149136" y="39013"/>
                  </a:lnTo>
                  <a:lnTo>
                    <a:pt x="1090699" y="24472"/>
                  </a:lnTo>
                  <a:lnTo>
                    <a:pt x="1037526" y="15027"/>
                  </a:lnTo>
                  <a:lnTo>
                    <a:pt x="987587" y="10538"/>
                  </a:lnTo>
                  <a:lnTo>
                    <a:pt x="925996" y="3489"/>
                  </a:lnTo>
                  <a:lnTo>
                    <a:pt x="876552" y="881"/>
                  </a:lnTo>
                  <a:lnTo>
                    <a:pt x="817923" y="0"/>
                  </a:lnTo>
                  <a:lnTo>
                    <a:pt x="761282" y="5414"/>
                  </a:lnTo>
                  <a:lnTo>
                    <a:pt x="705033" y="9344"/>
                  </a:lnTo>
                  <a:lnTo>
                    <a:pt x="645742" y="13239"/>
                  </a:lnTo>
                  <a:lnTo>
                    <a:pt x="592172" y="21707"/>
                  </a:lnTo>
                  <a:lnTo>
                    <a:pt x="533044" y="31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473989" y="261749"/>
            <a:ext cx="3011152" cy="745367"/>
            <a:chOff x="1473989" y="261749"/>
            <a:chExt cx="3011152" cy="745367"/>
          </a:xfrm>
        </p:grpSpPr>
        <p:sp>
          <p:nvSpPr>
            <p:cNvPr id="2" name="Freeform 1"/>
            <p:cNvSpPr/>
            <p:nvPr/>
          </p:nvSpPr>
          <p:spPr>
            <a:xfrm>
              <a:off x="1582840" y="261749"/>
              <a:ext cx="249119" cy="385746"/>
            </a:xfrm>
            <a:custGeom>
              <a:avLst/>
              <a:gdLst/>
              <a:ahLst/>
              <a:cxnLst/>
              <a:rect l="0" t="0" r="0" b="0"/>
              <a:pathLst>
                <a:path w="249119" h="385746">
                  <a:moveTo>
                    <a:pt x="49077" y="33048"/>
                  </a:moveTo>
                  <a:lnTo>
                    <a:pt x="31118" y="94159"/>
                  </a:lnTo>
                  <a:lnTo>
                    <a:pt x="24328" y="116361"/>
                  </a:lnTo>
                  <a:lnTo>
                    <a:pt x="22049" y="119006"/>
                  </a:lnTo>
                  <a:lnTo>
                    <a:pt x="20529" y="116090"/>
                  </a:lnTo>
                  <a:lnTo>
                    <a:pt x="20011" y="101541"/>
                  </a:lnTo>
                  <a:lnTo>
                    <a:pt x="32323" y="47831"/>
                  </a:lnTo>
                  <a:lnTo>
                    <a:pt x="45140" y="27530"/>
                  </a:lnTo>
                  <a:lnTo>
                    <a:pt x="62535" y="11878"/>
                  </a:lnTo>
                  <a:lnTo>
                    <a:pt x="81964" y="1023"/>
                  </a:lnTo>
                  <a:lnTo>
                    <a:pt x="92059" y="0"/>
                  </a:lnTo>
                  <a:lnTo>
                    <a:pt x="112633" y="5102"/>
                  </a:lnTo>
                  <a:lnTo>
                    <a:pt x="138358" y="21129"/>
                  </a:lnTo>
                  <a:lnTo>
                    <a:pt x="168011" y="57080"/>
                  </a:lnTo>
                  <a:lnTo>
                    <a:pt x="203443" y="116051"/>
                  </a:lnTo>
                  <a:lnTo>
                    <a:pt x="213358" y="154088"/>
                  </a:lnTo>
                  <a:lnTo>
                    <a:pt x="208302" y="216098"/>
                  </a:lnTo>
                  <a:lnTo>
                    <a:pt x="196039" y="274620"/>
                  </a:lnTo>
                  <a:lnTo>
                    <a:pt x="186923" y="301851"/>
                  </a:lnTo>
                  <a:lnTo>
                    <a:pt x="162060" y="335742"/>
                  </a:lnTo>
                  <a:lnTo>
                    <a:pt x="111875" y="376170"/>
                  </a:lnTo>
                  <a:lnTo>
                    <a:pt x="84786" y="384419"/>
                  </a:lnTo>
                  <a:lnTo>
                    <a:pt x="55589" y="385745"/>
                  </a:lnTo>
                  <a:lnTo>
                    <a:pt x="30914" y="378535"/>
                  </a:lnTo>
                  <a:lnTo>
                    <a:pt x="14488" y="364413"/>
                  </a:lnTo>
                  <a:lnTo>
                    <a:pt x="8470" y="355734"/>
                  </a:lnTo>
                  <a:lnTo>
                    <a:pt x="0" y="321161"/>
                  </a:lnTo>
                  <a:lnTo>
                    <a:pt x="2321" y="310522"/>
                  </a:lnTo>
                  <a:lnTo>
                    <a:pt x="14258" y="292460"/>
                  </a:lnTo>
                  <a:lnTo>
                    <a:pt x="40710" y="269139"/>
                  </a:lnTo>
                  <a:lnTo>
                    <a:pt x="63685" y="263929"/>
                  </a:lnTo>
                  <a:lnTo>
                    <a:pt x="122152" y="270117"/>
                  </a:lnTo>
                  <a:lnTo>
                    <a:pt x="181621" y="282605"/>
                  </a:lnTo>
                  <a:lnTo>
                    <a:pt x="229070" y="293217"/>
                  </a:lnTo>
                  <a:lnTo>
                    <a:pt x="249118" y="29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73989" y="673823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0"/>
                  </a:moveTo>
                  <a:lnTo>
                    <a:pt x="422219" y="5590"/>
                  </a:lnTo>
                  <a:lnTo>
                    <a:pt x="370834" y="9553"/>
                  </a:lnTo>
                  <a:lnTo>
                    <a:pt x="312504" y="10336"/>
                  </a:lnTo>
                  <a:lnTo>
                    <a:pt x="256181" y="16080"/>
                  </a:lnTo>
                  <a:lnTo>
                    <a:pt x="201686" y="20074"/>
                  </a:lnTo>
                  <a:lnTo>
                    <a:pt x="152826" y="20766"/>
                  </a:lnTo>
                  <a:lnTo>
                    <a:pt x="102474" y="20971"/>
                  </a:lnTo>
                  <a:lnTo>
                    <a:pt x="42945" y="210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9274" y="783097"/>
              <a:ext cx="213618" cy="224019"/>
            </a:xfrm>
            <a:custGeom>
              <a:avLst/>
              <a:gdLst/>
              <a:ahLst/>
              <a:cxnLst/>
              <a:rect l="0" t="0" r="0" b="0"/>
              <a:pathLst>
                <a:path w="213618" h="224019">
                  <a:moveTo>
                    <a:pt x="0" y="48654"/>
                  </a:moveTo>
                  <a:lnTo>
                    <a:pt x="17981" y="24607"/>
                  </a:lnTo>
                  <a:lnTo>
                    <a:pt x="34898" y="10280"/>
                  </a:lnTo>
                  <a:lnTo>
                    <a:pt x="57234" y="2353"/>
                  </a:lnTo>
                  <a:lnTo>
                    <a:pt x="81589" y="0"/>
                  </a:lnTo>
                  <a:lnTo>
                    <a:pt x="104112" y="2853"/>
                  </a:lnTo>
                  <a:lnTo>
                    <a:pt x="122701" y="11141"/>
                  </a:lnTo>
                  <a:lnTo>
                    <a:pt x="130934" y="16626"/>
                  </a:lnTo>
                  <a:lnTo>
                    <a:pt x="135252" y="23792"/>
                  </a:lnTo>
                  <a:lnTo>
                    <a:pt x="136931" y="41114"/>
                  </a:lnTo>
                  <a:lnTo>
                    <a:pt x="130659" y="57391"/>
                  </a:lnTo>
                  <a:lnTo>
                    <a:pt x="125710" y="65007"/>
                  </a:lnTo>
                  <a:lnTo>
                    <a:pt x="110854" y="76589"/>
                  </a:lnTo>
                  <a:lnTo>
                    <a:pt x="69537" y="94966"/>
                  </a:lnTo>
                  <a:lnTo>
                    <a:pt x="81825" y="93702"/>
                  </a:lnTo>
                  <a:lnTo>
                    <a:pt x="144820" y="108881"/>
                  </a:lnTo>
                  <a:lnTo>
                    <a:pt x="177050" y="120181"/>
                  </a:lnTo>
                  <a:lnTo>
                    <a:pt x="194113" y="131527"/>
                  </a:lnTo>
                  <a:lnTo>
                    <a:pt x="206375" y="147487"/>
                  </a:lnTo>
                  <a:lnTo>
                    <a:pt x="211283" y="156657"/>
                  </a:lnTo>
                  <a:lnTo>
                    <a:pt x="213617" y="179323"/>
                  </a:lnTo>
                  <a:lnTo>
                    <a:pt x="212601" y="191919"/>
                  </a:lnTo>
                  <a:lnTo>
                    <a:pt x="208415" y="201486"/>
                  </a:lnTo>
                  <a:lnTo>
                    <a:pt x="194404" y="215235"/>
                  </a:lnTo>
                  <a:lnTo>
                    <a:pt x="173360" y="222126"/>
                  </a:lnTo>
                  <a:lnTo>
                    <a:pt x="149578" y="224018"/>
                  </a:lnTo>
                  <a:lnTo>
                    <a:pt x="95043" y="212661"/>
                  </a:lnTo>
                  <a:lnTo>
                    <a:pt x="31611" y="192461"/>
                  </a:lnTo>
                  <a:lnTo>
                    <a:pt x="10529" y="185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88027" y="770202"/>
              <a:ext cx="169565" cy="169391"/>
            </a:xfrm>
            <a:custGeom>
              <a:avLst/>
              <a:gdLst/>
              <a:ahLst/>
              <a:cxnLst/>
              <a:rect l="0" t="0" r="0" b="0"/>
              <a:pathLst>
                <a:path w="169565" h="169391">
                  <a:moveTo>
                    <a:pt x="17672" y="40492"/>
                  </a:moveTo>
                  <a:lnTo>
                    <a:pt x="20792" y="83184"/>
                  </a:lnTo>
                  <a:lnTo>
                    <a:pt x="26737" y="130423"/>
                  </a:lnTo>
                  <a:lnTo>
                    <a:pt x="22178" y="165404"/>
                  </a:lnTo>
                  <a:lnTo>
                    <a:pt x="18336" y="169390"/>
                  </a:lnTo>
                  <a:lnTo>
                    <a:pt x="13436" y="168538"/>
                  </a:lnTo>
                  <a:lnTo>
                    <a:pt x="7829" y="164461"/>
                  </a:lnTo>
                  <a:lnTo>
                    <a:pt x="1599" y="147452"/>
                  </a:lnTo>
                  <a:lnTo>
                    <a:pt x="0" y="123124"/>
                  </a:lnTo>
                  <a:lnTo>
                    <a:pt x="8505" y="62967"/>
                  </a:lnTo>
                  <a:lnTo>
                    <a:pt x="15938" y="36443"/>
                  </a:lnTo>
                  <a:lnTo>
                    <a:pt x="27040" y="16855"/>
                  </a:lnTo>
                  <a:lnTo>
                    <a:pt x="35616" y="10696"/>
                  </a:lnTo>
                  <a:lnTo>
                    <a:pt x="57622" y="3853"/>
                  </a:lnTo>
                  <a:lnTo>
                    <a:pt x="96320" y="0"/>
                  </a:lnTo>
                  <a:lnTo>
                    <a:pt x="117357" y="5338"/>
                  </a:lnTo>
                  <a:lnTo>
                    <a:pt x="126243" y="10037"/>
                  </a:lnTo>
                  <a:lnTo>
                    <a:pt x="139235" y="24617"/>
                  </a:lnTo>
                  <a:lnTo>
                    <a:pt x="164651" y="83061"/>
                  </a:lnTo>
                  <a:lnTo>
                    <a:pt x="169564" y="103865"/>
                  </a:lnTo>
                  <a:lnTo>
                    <a:pt x="165071" y="156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16310" y="76858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13230" y="568538"/>
              <a:ext cx="184540" cy="366340"/>
            </a:xfrm>
            <a:custGeom>
              <a:avLst/>
              <a:gdLst/>
              <a:ahLst/>
              <a:cxnLst/>
              <a:rect l="0" t="0" r="0" b="0"/>
              <a:pathLst>
                <a:path w="184540" h="366340">
                  <a:moveTo>
                    <a:pt x="113692" y="0"/>
                  </a:moveTo>
                  <a:lnTo>
                    <a:pt x="98051" y="17981"/>
                  </a:lnTo>
                  <a:lnTo>
                    <a:pt x="68019" y="74354"/>
                  </a:lnTo>
                  <a:lnTo>
                    <a:pt x="41878" y="132018"/>
                  </a:lnTo>
                  <a:lnTo>
                    <a:pt x="23510" y="186432"/>
                  </a:lnTo>
                  <a:lnTo>
                    <a:pt x="8617" y="242240"/>
                  </a:lnTo>
                  <a:lnTo>
                    <a:pt x="0" y="303914"/>
                  </a:lnTo>
                  <a:lnTo>
                    <a:pt x="5060" y="331605"/>
                  </a:lnTo>
                  <a:lnTo>
                    <a:pt x="9685" y="343903"/>
                  </a:lnTo>
                  <a:lnTo>
                    <a:pt x="17448" y="352101"/>
                  </a:lnTo>
                  <a:lnTo>
                    <a:pt x="38551" y="361210"/>
                  </a:lnTo>
                  <a:lnTo>
                    <a:pt x="76740" y="366339"/>
                  </a:lnTo>
                  <a:lnTo>
                    <a:pt x="97659" y="361299"/>
                  </a:lnTo>
                  <a:lnTo>
                    <a:pt x="153127" y="325752"/>
                  </a:lnTo>
                  <a:lnTo>
                    <a:pt x="167484" y="310895"/>
                  </a:lnTo>
                  <a:lnTo>
                    <a:pt x="177764" y="292594"/>
                  </a:lnTo>
                  <a:lnTo>
                    <a:pt x="184539" y="251381"/>
                  </a:lnTo>
                  <a:lnTo>
                    <a:pt x="179884" y="225199"/>
                  </a:lnTo>
                  <a:lnTo>
                    <a:pt x="175368" y="213304"/>
                  </a:lnTo>
                  <a:lnTo>
                    <a:pt x="160990" y="196967"/>
                  </a:lnTo>
                  <a:lnTo>
                    <a:pt x="152243" y="190973"/>
                  </a:lnTo>
                  <a:lnTo>
                    <a:pt x="133165" y="187433"/>
                  </a:lnTo>
                  <a:lnTo>
                    <a:pt x="92322" y="194692"/>
                  </a:lnTo>
                  <a:lnTo>
                    <a:pt x="66546" y="209635"/>
                  </a:lnTo>
                  <a:lnTo>
                    <a:pt x="2946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32290" y="69488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18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53347" y="77910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69202" y="539934"/>
              <a:ext cx="336913" cy="377816"/>
            </a:xfrm>
            <a:custGeom>
              <a:avLst/>
              <a:gdLst/>
              <a:ahLst/>
              <a:cxnLst/>
              <a:rect l="0" t="0" r="0" b="0"/>
              <a:pathLst>
                <a:path w="336913" h="377816">
                  <a:moveTo>
                    <a:pt x="0" y="60190"/>
                  </a:moveTo>
                  <a:lnTo>
                    <a:pt x="17980" y="36143"/>
                  </a:lnTo>
                  <a:lnTo>
                    <a:pt x="44322" y="15890"/>
                  </a:lnTo>
                  <a:lnTo>
                    <a:pt x="75523" y="3130"/>
                  </a:lnTo>
                  <a:lnTo>
                    <a:pt x="112714" y="0"/>
                  </a:lnTo>
                  <a:lnTo>
                    <a:pt x="146481" y="7131"/>
                  </a:lnTo>
                  <a:lnTo>
                    <a:pt x="168048" y="17501"/>
                  </a:lnTo>
                  <a:lnTo>
                    <a:pt x="194331" y="42082"/>
                  </a:lnTo>
                  <a:lnTo>
                    <a:pt x="216937" y="71592"/>
                  </a:lnTo>
                  <a:lnTo>
                    <a:pt x="225098" y="95283"/>
                  </a:lnTo>
                  <a:lnTo>
                    <a:pt x="235926" y="148620"/>
                  </a:lnTo>
                  <a:lnTo>
                    <a:pt x="232519" y="211452"/>
                  </a:lnTo>
                  <a:lnTo>
                    <a:pt x="217462" y="270136"/>
                  </a:lnTo>
                  <a:lnTo>
                    <a:pt x="198963" y="306450"/>
                  </a:lnTo>
                  <a:lnTo>
                    <a:pt x="171752" y="339681"/>
                  </a:lnTo>
                  <a:lnTo>
                    <a:pt x="115178" y="373887"/>
                  </a:lnTo>
                  <a:lnTo>
                    <a:pt x="94474" y="377815"/>
                  </a:lnTo>
                  <a:lnTo>
                    <a:pt x="52587" y="370805"/>
                  </a:lnTo>
                  <a:lnTo>
                    <a:pt x="26629" y="355905"/>
                  </a:lnTo>
                  <a:lnTo>
                    <a:pt x="21262" y="347410"/>
                  </a:lnTo>
                  <a:lnTo>
                    <a:pt x="15299" y="325494"/>
                  </a:lnTo>
                  <a:lnTo>
                    <a:pt x="17531" y="292436"/>
                  </a:lnTo>
                  <a:lnTo>
                    <a:pt x="25729" y="274155"/>
                  </a:lnTo>
                  <a:lnTo>
                    <a:pt x="31190" y="266004"/>
                  </a:lnTo>
                  <a:lnTo>
                    <a:pt x="49737" y="253828"/>
                  </a:lnTo>
                  <a:lnTo>
                    <a:pt x="73578" y="245687"/>
                  </a:lnTo>
                  <a:lnTo>
                    <a:pt x="127011" y="240461"/>
                  </a:lnTo>
                  <a:lnTo>
                    <a:pt x="165534" y="242675"/>
                  </a:lnTo>
                  <a:lnTo>
                    <a:pt x="215582" y="253904"/>
                  </a:lnTo>
                  <a:lnTo>
                    <a:pt x="269358" y="260151"/>
                  </a:lnTo>
                  <a:lnTo>
                    <a:pt x="311869" y="268318"/>
                  </a:lnTo>
                  <a:lnTo>
                    <a:pt x="336912" y="270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55034" y="560292"/>
              <a:ext cx="330107" cy="383968"/>
            </a:xfrm>
            <a:custGeom>
              <a:avLst/>
              <a:gdLst/>
              <a:ahLst/>
              <a:cxnLst/>
              <a:rect l="0" t="0" r="0" b="0"/>
              <a:pathLst>
                <a:path w="330107" h="383968">
                  <a:moveTo>
                    <a:pt x="35308" y="50360"/>
                  </a:moveTo>
                  <a:lnTo>
                    <a:pt x="46486" y="33593"/>
                  </a:lnTo>
                  <a:lnTo>
                    <a:pt x="61333" y="22241"/>
                  </a:lnTo>
                  <a:lnTo>
                    <a:pt x="99460" y="5422"/>
                  </a:lnTo>
                  <a:lnTo>
                    <a:pt x="141533" y="0"/>
                  </a:lnTo>
                  <a:lnTo>
                    <a:pt x="164797" y="4971"/>
                  </a:lnTo>
                  <a:lnTo>
                    <a:pt x="191048" y="20924"/>
                  </a:lnTo>
                  <a:lnTo>
                    <a:pt x="213644" y="43588"/>
                  </a:lnTo>
                  <a:lnTo>
                    <a:pt x="226872" y="63728"/>
                  </a:lnTo>
                  <a:lnTo>
                    <a:pt x="244897" y="114785"/>
                  </a:lnTo>
                  <a:lnTo>
                    <a:pt x="250121" y="142165"/>
                  </a:lnTo>
                  <a:lnTo>
                    <a:pt x="247062" y="200989"/>
                  </a:lnTo>
                  <a:lnTo>
                    <a:pt x="244064" y="233120"/>
                  </a:lnTo>
                  <a:lnTo>
                    <a:pt x="223076" y="288755"/>
                  </a:lnTo>
                  <a:lnTo>
                    <a:pt x="182553" y="347023"/>
                  </a:lnTo>
                  <a:lnTo>
                    <a:pt x="175586" y="356930"/>
                  </a:lnTo>
                  <a:lnTo>
                    <a:pt x="155365" y="371057"/>
                  </a:lnTo>
                  <a:lnTo>
                    <a:pt x="130781" y="380066"/>
                  </a:lnTo>
                  <a:lnTo>
                    <a:pt x="91802" y="383967"/>
                  </a:lnTo>
                  <a:lnTo>
                    <a:pt x="57506" y="377064"/>
                  </a:lnTo>
                  <a:lnTo>
                    <a:pt x="35815" y="366748"/>
                  </a:lnTo>
                  <a:lnTo>
                    <a:pt x="20715" y="351244"/>
                  </a:lnTo>
                  <a:lnTo>
                    <a:pt x="1490" y="312695"/>
                  </a:lnTo>
                  <a:lnTo>
                    <a:pt x="0" y="292126"/>
                  </a:lnTo>
                  <a:lnTo>
                    <a:pt x="1241" y="281727"/>
                  </a:lnTo>
                  <a:lnTo>
                    <a:pt x="5577" y="273625"/>
                  </a:lnTo>
                  <a:lnTo>
                    <a:pt x="19754" y="261503"/>
                  </a:lnTo>
                  <a:lnTo>
                    <a:pt x="53056" y="248102"/>
                  </a:lnTo>
                  <a:lnTo>
                    <a:pt x="92559" y="242311"/>
                  </a:lnTo>
                  <a:lnTo>
                    <a:pt x="133899" y="246185"/>
                  </a:lnTo>
                  <a:lnTo>
                    <a:pt x="188620" y="266380"/>
                  </a:lnTo>
                  <a:lnTo>
                    <a:pt x="250859" y="299790"/>
                  </a:lnTo>
                  <a:lnTo>
                    <a:pt x="308386" y="318086"/>
                  </a:lnTo>
                  <a:lnTo>
                    <a:pt x="330106" y="324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550067" y="1176362"/>
            <a:ext cx="1765770" cy="381813"/>
            <a:chOff x="2550067" y="1176362"/>
            <a:chExt cx="1765770" cy="381813"/>
          </a:xfrm>
        </p:grpSpPr>
        <p:grpSp>
          <p:nvGrpSpPr>
            <p:cNvPr id="16" name="Group 15"/>
            <p:cNvGrpSpPr/>
            <p:nvPr/>
          </p:nvGrpSpPr>
          <p:grpSpPr>
            <a:xfrm>
              <a:off x="2550067" y="1207947"/>
              <a:ext cx="490626" cy="350228"/>
              <a:chOff x="2550067" y="1207947"/>
              <a:chExt cx="490626" cy="350228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2623767" y="1334289"/>
                <a:ext cx="1052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57929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2"/>
                    </a:lnTo>
                    <a:lnTo>
                      <a:pt x="10528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550067" y="1407989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25765" y="3119"/>
                    </a:lnTo>
                    <a:lnTo>
                      <a:pt x="65218" y="9553"/>
                    </a:lnTo>
                    <a:lnTo>
                      <a:pt x="27643" y="1140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848197" y="1207947"/>
                <a:ext cx="192496" cy="350228"/>
              </a:xfrm>
              <a:custGeom>
                <a:avLst/>
                <a:gdLst/>
                <a:ahLst/>
                <a:cxnLst/>
                <a:rect l="0" t="0" r="0" b="0"/>
                <a:pathLst>
                  <a:path w="192496" h="350228">
                    <a:moveTo>
                      <a:pt x="112482" y="0"/>
                    </a:moveTo>
                    <a:lnTo>
                      <a:pt x="95714" y="11179"/>
                    </a:lnTo>
                    <a:lnTo>
                      <a:pt x="84362" y="29145"/>
                    </a:lnTo>
                    <a:lnTo>
                      <a:pt x="56570" y="85077"/>
                    </a:lnTo>
                    <a:lnTo>
                      <a:pt x="36404" y="137732"/>
                    </a:lnTo>
                    <a:lnTo>
                      <a:pt x="15826" y="193193"/>
                    </a:lnTo>
                    <a:lnTo>
                      <a:pt x="0" y="254902"/>
                    </a:lnTo>
                    <a:lnTo>
                      <a:pt x="775" y="292336"/>
                    </a:lnTo>
                    <a:lnTo>
                      <a:pt x="6683" y="313591"/>
                    </a:lnTo>
                    <a:lnTo>
                      <a:pt x="17107" y="330836"/>
                    </a:lnTo>
                    <a:lnTo>
                      <a:pt x="35778" y="343180"/>
                    </a:lnTo>
                    <a:lnTo>
                      <a:pt x="58504" y="350227"/>
                    </a:lnTo>
                    <a:lnTo>
                      <a:pt x="91029" y="347616"/>
                    </a:lnTo>
                    <a:lnTo>
                      <a:pt x="121723" y="338264"/>
                    </a:lnTo>
                    <a:lnTo>
                      <a:pt x="160983" y="308090"/>
                    </a:lnTo>
                    <a:lnTo>
                      <a:pt x="182485" y="276380"/>
                    </a:lnTo>
                    <a:lnTo>
                      <a:pt x="192495" y="237348"/>
                    </a:lnTo>
                    <a:lnTo>
                      <a:pt x="188597" y="216232"/>
                    </a:lnTo>
                    <a:lnTo>
                      <a:pt x="184283" y="207326"/>
                    </a:lnTo>
                    <a:lnTo>
                      <a:pt x="176727" y="201388"/>
                    </a:lnTo>
                    <a:lnTo>
                      <a:pt x="155853" y="194791"/>
                    </a:lnTo>
                    <a:lnTo>
                      <a:pt x="123383" y="196666"/>
                    </a:lnTo>
                    <a:lnTo>
                      <a:pt x="105239" y="204781"/>
                    </a:lnTo>
                    <a:lnTo>
                      <a:pt x="54914" y="239452"/>
                    </a:lnTo>
                    <a:lnTo>
                      <a:pt x="38782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3781902" y="1176362"/>
              <a:ext cx="533935" cy="340575"/>
              <a:chOff x="3781902" y="1176362"/>
              <a:chExt cx="533935" cy="340575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3866130" y="1302704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10528" y="0"/>
                    </a:moveTo>
                    <a:lnTo>
                      <a:pt x="2195" y="37478"/>
                    </a:lnTo>
                    <a:lnTo>
                      <a:pt x="650" y="72325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781902" y="1355346"/>
                <a:ext cx="157928" cy="6067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6067">
                    <a:moveTo>
                      <a:pt x="157927" y="0"/>
                    </a:moveTo>
                    <a:lnTo>
                      <a:pt x="99311" y="0"/>
                    </a:lnTo>
                    <a:lnTo>
                      <a:pt x="46306" y="606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101865" y="1176362"/>
                <a:ext cx="213972" cy="340575"/>
              </a:xfrm>
              <a:custGeom>
                <a:avLst/>
                <a:gdLst/>
                <a:ahLst/>
                <a:cxnLst/>
                <a:rect l="0" t="0" r="0" b="0"/>
                <a:pathLst>
                  <a:path w="213972" h="340575">
                    <a:moveTo>
                      <a:pt x="101177" y="0"/>
                    </a:moveTo>
                    <a:lnTo>
                      <a:pt x="77130" y="17980"/>
                    </a:lnTo>
                    <a:lnTo>
                      <a:pt x="56877" y="45492"/>
                    </a:lnTo>
                    <a:lnTo>
                      <a:pt x="35841" y="96117"/>
                    </a:lnTo>
                    <a:lnTo>
                      <a:pt x="15091" y="156766"/>
                    </a:lnTo>
                    <a:lnTo>
                      <a:pt x="897" y="216666"/>
                    </a:lnTo>
                    <a:lnTo>
                      <a:pt x="0" y="273558"/>
                    </a:lnTo>
                    <a:lnTo>
                      <a:pt x="5906" y="300566"/>
                    </a:lnTo>
                    <a:lnTo>
                      <a:pt x="16330" y="324268"/>
                    </a:lnTo>
                    <a:lnTo>
                      <a:pt x="24725" y="331992"/>
                    </a:lnTo>
                    <a:lnTo>
                      <a:pt x="46531" y="340574"/>
                    </a:lnTo>
                    <a:lnTo>
                      <a:pt x="85115" y="339816"/>
                    </a:lnTo>
                    <a:lnTo>
                      <a:pt x="145681" y="314389"/>
                    </a:lnTo>
                    <a:lnTo>
                      <a:pt x="170090" y="299995"/>
                    </a:lnTo>
                    <a:lnTo>
                      <a:pt x="195814" y="272161"/>
                    </a:lnTo>
                    <a:lnTo>
                      <a:pt x="206799" y="251982"/>
                    </a:lnTo>
                    <a:lnTo>
                      <a:pt x="213971" y="215301"/>
                    </a:lnTo>
                    <a:lnTo>
                      <a:pt x="211468" y="204365"/>
                    </a:lnTo>
                    <a:lnTo>
                      <a:pt x="199328" y="185975"/>
                    </a:lnTo>
                    <a:lnTo>
                      <a:pt x="175995" y="176242"/>
                    </a:lnTo>
                    <a:lnTo>
                      <a:pt x="148467" y="173086"/>
                    </a:lnTo>
                    <a:lnTo>
                      <a:pt x="112069" y="179056"/>
                    </a:lnTo>
                    <a:lnTo>
                      <a:pt x="67800" y="198322"/>
                    </a:lnTo>
                    <a:lnTo>
                      <a:pt x="48534" y="21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5929473" y="1147606"/>
            <a:ext cx="3535647" cy="652768"/>
            <a:chOff x="5929473" y="1147606"/>
            <a:chExt cx="3535647" cy="652768"/>
          </a:xfrm>
        </p:grpSpPr>
        <p:sp>
          <p:nvSpPr>
            <p:cNvPr id="22" name="Freeform 21"/>
            <p:cNvSpPr/>
            <p:nvPr/>
          </p:nvSpPr>
          <p:spPr>
            <a:xfrm>
              <a:off x="6074942" y="1284476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1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9" y="169072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29473" y="1192154"/>
              <a:ext cx="383927" cy="354245"/>
            </a:xfrm>
            <a:custGeom>
              <a:avLst/>
              <a:gdLst/>
              <a:ahLst/>
              <a:cxnLst/>
              <a:rect l="0" t="0" r="0" b="0"/>
              <a:pathLst>
                <a:path w="383927" h="354245">
                  <a:moveTo>
                    <a:pt x="292869" y="18623"/>
                  </a:moveTo>
                  <a:lnTo>
                    <a:pt x="239841" y="3969"/>
                  </a:lnTo>
                  <a:lnTo>
                    <a:pt x="189631" y="0"/>
                  </a:lnTo>
                  <a:lnTo>
                    <a:pt x="148546" y="7516"/>
                  </a:lnTo>
                  <a:lnTo>
                    <a:pt x="107906" y="25210"/>
                  </a:lnTo>
                  <a:lnTo>
                    <a:pt x="51313" y="72133"/>
                  </a:lnTo>
                  <a:lnTo>
                    <a:pt x="24894" y="103108"/>
                  </a:lnTo>
                  <a:lnTo>
                    <a:pt x="7839" y="140102"/>
                  </a:lnTo>
                  <a:lnTo>
                    <a:pt x="0" y="194524"/>
                  </a:lnTo>
                  <a:lnTo>
                    <a:pt x="1572" y="247214"/>
                  </a:lnTo>
                  <a:lnTo>
                    <a:pt x="12756" y="280936"/>
                  </a:lnTo>
                  <a:lnTo>
                    <a:pt x="25654" y="301323"/>
                  </a:lnTo>
                  <a:lnTo>
                    <a:pt x="72630" y="340828"/>
                  </a:lnTo>
                  <a:lnTo>
                    <a:pt x="96328" y="348998"/>
                  </a:lnTo>
                  <a:lnTo>
                    <a:pt x="149671" y="354244"/>
                  </a:lnTo>
                  <a:lnTo>
                    <a:pt x="211334" y="345704"/>
                  </a:lnTo>
                  <a:lnTo>
                    <a:pt x="262855" y="322701"/>
                  </a:lnTo>
                  <a:lnTo>
                    <a:pt x="312156" y="295626"/>
                  </a:lnTo>
                  <a:lnTo>
                    <a:pt x="339398" y="269154"/>
                  </a:lnTo>
                  <a:lnTo>
                    <a:pt x="368421" y="215261"/>
                  </a:lnTo>
                  <a:lnTo>
                    <a:pt x="379090" y="189076"/>
                  </a:lnTo>
                  <a:lnTo>
                    <a:pt x="383926" y="149196"/>
                  </a:lnTo>
                  <a:lnTo>
                    <a:pt x="377300" y="114633"/>
                  </a:lnTo>
                  <a:lnTo>
                    <a:pt x="359869" y="82165"/>
                  </a:lnTo>
                  <a:lnTo>
                    <a:pt x="332998" y="52658"/>
                  </a:lnTo>
                  <a:lnTo>
                    <a:pt x="270526" y="22297"/>
                  </a:lnTo>
                  <a:lnTo>
                    <a:pt x="261283" y="18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33218" y="1221305"/>
              <a:ext cx="259899" cy="311467"/>
            </a:xfrm>
            <a:custGeom>
              <a:avLst/>
              <a:gdLst/>
              <a:ahLst/>
              <a:cxnLst/>
              <a:rect l="0" t="0" r="0" b="0"/>
              <a:pathLst>
                <a:path w="259899" h="311467">
                  <a:moveTo>
                    <a:pt x="31279" y="42114"/>
                  </a:moveTo>
                  <a:lnTo>
                    <a:pt x="20101" y="53293"/>
                  </a:lnTo>
                  <a:lnTo>
                    <a:pt x="7560" y="82601"/>
                  </a:lnTo>
                  <a:lnTo>
                    <a:pt x="1247" y="134426"/>
                  </a:lnTo>
                  <a:lnTo>
                    <a:pt x="0" y="189724"/>
                  </a:lnTo>
                  <a:lnTo>
                    <a:pt x="5344" y="240118"/>
                  </a:lnTo>
                  <a:lnTo>
                    <a:pt x="19955" y="273137"/>
                  </a:lnTo>
                  <a:lnTo>
                    <a:pt x="39103" y="299559"/>
                  </a:lnTo>
                  <a:lnTo>
                    <a:pt x="58933" y="308612"/>
                  </a:lnTo>
                  <a:lnTo>
                    <a:pt x="84514" y="311466"/>
                  </a:lnTo>
                  <a:lnTo>
                    <a:pt x="129461" y="305326"/>
                  </a:lnTo>
                  <a:lnTo>
                    <a:pt x="166045" y="288039"/>
                  </a:lnTo>
                  <a:lnTo>
                    <a:pt x="197942" y="260040"/>
                  </a:lnTo>
                  <a:lnTo>
                    <a:pt x="230272" y="209250"/>
                  </a:lnTo>
                  <a:lnTo>
                    <a:pt x="253600" y="154157"/>
                  </a:lnTo>
                  <a:lnTo>
                    <a:pt x="259898" y="90979"/>
                  </a:lnTo>
                  <a:lnTo>
                    <a:pt x="251090" y="35346"/>
                  </a:lnTo>
                  <a:lnTo>
                    <a:pt x="2418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48767" y="1387608"/>
              <a:ext cx="155022" cy="160082"/>
            </a:xfrm>
            <a:custGeom>
              <a:avLst/>
              <a:gdLst/>
              <a:ahLst/>
              <a:cxnLst/>
              <a:rect l="0" t="0" r="0" b="0"/>
              <a:pathLst>
                <a:path w="155022" h="160082">
                  <a:moveTo>
                    <a:pt x="0" y="54796"/>
                  </a:moveTo>
                  <a:lnTo>
                    <a:pt x="8333" y="92274"/>
                  </a:lnTo>
                  <a:lnTo>
                    <a:pt x="9553" y="107717"/>
                  </a:lnTo>
                  <a:lnTo>
                    <a:pt x="11613" y="49183"/>
                  </a:lnTo>
                  <a:lnTo>
                    <a:pt x="16079" y="25395"/>
                  </a:lnTo>
                  <a:lnTo>
                    <a:pt x="21248" y="16478"/>
                  </a:lnTo>
                  <a:lnTo>
                    <a:pt x="36349" y="3450"/>
                  </a:lnTo>
                  <a:lnTo>
                    <a:pt x="57879" y="0"/>
                  </a:lnTo>
                  <a:lnTo>
                    <a:pt x="81876" y="3536"/>
                  </a:lnTo>
                  <a:lnTo>
                    <a:pt x="104239" y="12906"/>
                  </a:lnTo>
                  <a:lnTo>
                    <a:pt x="130971" y="36925"/>
                  </a:lnTo>
                  <a:lnTo>
                    <a:pt x="148120" y="66268"/>
                  </a:lnTo>
                  <a:lnTo>
                    <a:pt x="155021" y="102779"/>
                  </a:lnTo>
                  <a:lnTo>
                    <a:pt x="147398" y="160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72755" y="1191831"/>
              <a:ext cx="137261" cy="387480"/>
            </a:xfrm>
            <a:custGeom>
              <a:avLst/>
              <a:gdLst/>
              <a:ahLst/>
              <a:cxnLst/>
              <a:rect l="0" t="0" r="0" b="0"/>
              <a:pathLst>
                <a:path w="137261" h="387480">
                  <a:moveTo>
                    <a:pt x="123452" y="250573"/>
                  </a:moveTo>
                  <a:lnTo>
                    <a:pt x="112273" y="233805"/>
                  </a:lnTo>
                  <a:lnTo>
                    <a:pt x="104301" y="228866"/>
                  </a:lnTo>
                  <a:lnTo>
                    <a:pt x="82965" y="223378"/>
                  </a:lnTo>
                  <a:lnTo>
                    <a:pt x="50234" y="225877"/>
                  </a:lnTo>
                  <a:lnTo>
                    <a:pt x="40716" y="231769"/>
                  </a:lnTo>
                  <a:lnTo>
                    <a:pt x="23900" y="250794"/>
                  </a:lnTo>
                  <a:lnTo>
                    <a:pt x="6867" y="282224"/>
                  </a:lnTo>
                  <a:lnTo>
                    <a:pt x="0" y="319352"/>
                  </a:lnTo>
                  <a:lnTo>
                    <a:pt x="3556" y="354400"/>
                  </a:lnTo>
                  <a:lnTo>
                    <a:pt x="12063" y="373147"/>
                  </a:lnTo>
                  <a:lnTo>
                    <a:pt x="17608" y="381422"/>
                  </a:lnTo>
                  <a:lnTo>
                    <a:pt x="24813" y="385769"/>
                  </a:lnTo>
                  <a:lnTo>
                    <a:pt x="42178" y="387479"/>
                  </a:lnTo>
                  <a:lnTo>
                    <a:pt x="71684" y="376275"/>
                  </a:lnTo>
                  <a:lnTo>
                    <a:pt x="97066" y="352549"/>
                  </a:lnTo>
                  <a:lnTo>
                    <a:pt x="122287" y="294446"/>
                  </a:lnTo>
                  <a:lnTo>
                    <a:pt x="137260" y="239742"/>
                  </a:lnTo>
                  <a:lnTo>
                    <a:pt x="135842" y="185912"/>
                  </a:lnTo>
                  <a:lnTo>
                    <a:pt x="134532" y="132368"/>
                  </a:lnTo>
                  <a:lnTo>
                    <a:pt x="132974" y="80108"/>
                  </a:lnTo>
                  <a:lnTo>
                    <a:pt x="122560" y="23055"/>
                  </a:lnTo>
                  <a:lnTo>
                    <a:pt x="119348" y="11157"/>
                  </a:lnTo>
                  <a:lnTo>
                    <a:pt x="113697" y="4394"/>
                  </a:lnTo>
                  <a:lnTo>
                    <a:pt x="106420" y="1056"/>
                  </a:lnTo>
                  <a:lnTo>
                    <a:pt x="98059" y="0"/>
                  </a:lnTo>
                  <a:lnTo>
                    <a:pt x="92485" y="3976"/>
                  </a:lnTo>
                  <a:lnTo>
                    <a:pt x="86293" y="20871"/>
                  </a:lnTo>
                  <a:lnTo>
                    <a:pt x="82317" y="71015"/>
                  </a:lnTo>
                  <a:lnTo>
                    <a:pt x="82798" y="120292"/>
                  </a:lnTo>
                  <a:lnTo>
                    <a:pt x="88660" y="177656"/>
                  </a:lnTo>
                  <a:lnTo>
                    <a:pt x="92086" y="231047"/>
                  </a:lnTo>
                  <a:lnTo>
                    <a:pt x="103132" y="288483"/>
                  </a:lnTo>
                  <a:lnTo>
                    <a:pt x="123516" y="349249"/>
                  </a:lnTo>
                  <a:lnTo>
                    <a:pt x="133980" y="366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62699" y="1429102"/>
              <a:ext cx="142670" cy="153218"/>
            </a:xfrm>
            <a:custGeom>
              <a:avLst/>
              <a:gdLst/>
              <a:ahLst/>
              <a:cxnLst/>
              <a:rect l="0" t="0" r="0" b="0"/>
              <a:pathLst>
                <a:path w="142670" h="153218">
                  <a:moveTo>
                    <a:pt x="91435" y="13302"/>
                  </a:moveTo>
                  <a:lnTo>
                    <a:pt x="80257" y="2123"/>
                  </a:lnTo>
                  <a:lnTo>
                    <a:pt x="73455" y="0"/>
                  </a:lnTo>
                  <a:lnTo>
                    <a:pt x="56538" y="761"/>
                  </a:lnTo>
                  <a:lnTo>
                    <a:pt x="27283" y="13355"/>
                  </a:lnTo>
                  <a:lnTo>
                    <a:pt x="13011" y="28533"/>
                  </a:lnTo>
                  <a:lnTo>
                    <a:pt x="3937" y="48147"/>
                  </a:lnTo>
                  <a:lnTo>
                    <a:pt x="0" y="84328"/>
                  </a:lnTo>
                  <a:lnTo>
                    <a:pt x="3224" y="106870"/>
                  </a:lnTo>
                  <a:lnTo>
                    <a:pt x="11677" y="125468"/>
                  </a:lnTo>
                  <a:lnTo>
                    <a:pt x="17206" y="133702"/>
                  </a:lnTo>
                  <a:lnTo>
                    <a:pt x="32709" y="145972"/>
                  </a:lnTo>
                  <a:lnTo>
                    <a:pt x="41755" y="150881"/>
                  </a:lnTo>
                  <a:lnTo>
                    <a:pt x="61167" y="153217"/>
                  </a:lnTo>
                  <a:lnTo>
                    <a:pt x="81492" y="149186"/>
                  </a:lnTo>
                  <a:lnTo>
                    <a:pt x="111496" y="133762"/>
                  </a:lnTo>
                  <a:lnTo>
                    <a:pt x="128037" y="121042"/>
                  </a:lnTo>
                  <a:lnTo>
                    <a:pt x="136949" y="101351"/>
                  </a:lnTo>
                  <a:lnTo>
                    <a:pt x="142669" y="50581"/>
                  </a:lnTo>
                  <a:lnTo>
                    <a:pt x="140800" y="40494"/>
                  </a:lnTo>
                  <a:lnTo>
                    <a:pt x="123021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67143" y="1386598"/>
              <a:ext cx="213417" cy="206902"/>
            </a:xfrm>
            <a:custGeom>
              <a:avLst/>
              <a:gdLst/>
              <a:ahLst/>
              <a:cxnLst/>
              <a:rect l="0" t="0" r="0" b="0"/>
              <a:pathLst>
                <a:path w="213417" h="206902">
                  <a:moveTo>
                    <a:pt x="139717" y="87391"/>
                  </a:moveTo>
                  <a:lnTo>
                    <a:pt x="145306" y="70624"/>
                  </a:lnTo>
                  <a:lnTo>
                    <a:pt x="144931" y="53033"/>
                  </a:lnTo>
                  <a:lnTo>
                    <a:pt x="139695" y="34686"/>
                  </a:lnTo>
                  <a:lnTo>
                    <a:pt x="129569" y="18733"/>
                  </a:lnTo>
                  <a:lnTo>
                    <a:pt x="114150" y="6964"/>
                  </a:lnTo>
                  <a:lnTo>
                    <a:pt x="105125" y="2187"/>
                  </a:lnTo>
                  <a:lnTo>
                    <a:pt x="85738" y="0"/>
                  </a:lnTo>
                  <a:lnTo>
                    <a:pt x="66593" y="4097"/>
                  </a:lnTo>
                  <a:lnTo>
                    <a:pt x="50285" y="13717"/>
                  </a:lnTo>
                  <a:lnTo>
                    <a:pt x="27951" y="37876"/>
                  </a:lnTo>
                  <a:lnTo>
                    <a:pt x="3841" y="99256"/>
                  </a:lnTo>
                  <a:lnTo>
                    <a:pt x="0" y="112848"/>
                  </a:lnTo>
                  <a:lnTo>
                    <a:pt x="1971" y="140430"/>
                  </a:lnTo>
                  <a:lnTo>
                    <a:pt x="16711" y="190675"/>
                  </a:lnTo>
                  <a:lnTo>
                    <a:pt x="23788" y="198361"/>
                  </a:lnTo>
                  <a:lnTo>
                    <a:pt x="44129" y="206901"/>
                  </a:lnTo>
                  <a:lnTo>
                    <a:pt x="65648" y="204457"/>
                  </a:lnTo>
                  <a:lnTo>
                    <a:pt x="85741" y="195573"/>
                  </a:lnTo>
                  <a:lnTo>
                    <a:pt x="102470" y="183825"/>
                  </a:lnTo>
                  <a:lnTo>
                    <a:pt x="114584" y="167685"/>
                  </a:lnTo>
                  <a:lnTo>
                    <a:pt x="131893" y="128728"/>
                  </a:lnTo>
                  <a:lnTo>
                    <a:pt x="137399" y="92100"/>
                  </a:lnTo>
                  <a:lnTo>
                    <a:pt x="139341" y="88191"/>
                  </a:lnTo>
                  <a:lnTo>
                    <a:pt x="141806" y="90264"/>
                  </a:lnTo>
                  <a:lnTo>
                    <a:pt x="169994" y="145757"/>
                  </a:lnTo>
                  <a:lnTo>
                    <a:pt x="213416" y="19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81638" y="1223790"/>
              <a:ext cx="156354" cy="385122"/>
            </a:xfrm>
            <a:custGeom>
              <a:avLst/>
              <a:gdLst/>
              <a:ahLst/>
              <a:cxnLst/>
              <a:rect l="0" t="0" r="0" b="0"/>
              <a:pathLst>
                <a:path w="156354" h="385122">
                  <a:moveTo>
                    <a:pt x="135792" y="281785"/>
                  </a:moveTo>
                  <a:lnTo>
                    <a:pt x="115548" y="237822"/>
                  </a:lnTo>
                  <a:lnTo>
                    <a:pt x="96388" y="213127"/>
                  </a:lnTo>
                  <a:lnTo>
                    <a:pt x="70305" y="196581"/>
                  </a:lnTo>
                  <a:lnTo>
                    <a:pt x="60548" y="195736"/>
                  </a:lnTo>
                  <a:lnTo>
                    <a:pt x="40349" y="201037"/>
                  </a:lnTo>
                  <a:lnTo>
                    <a:pt x="25913" y="214311"/>
                  </a:lnTo>
                  <a:lnTo>
                    <a:pt x="7112" y="251429"/>
                  </a:lnTo>
                  <a:lnTo>
                    <a:pt x="0" y="314456"/>
                  </a:lnTo>
                  <a:lnTo>
                    <a:pt x="1741" y="339589"/>
                  </a:lnTo>
                  <a:lnTo>
                    <a:pt x="10313" y="358558"/>
                  </a:lnTo>
                  <a:lnTo>
                    <a:pt x="28293" y="382391"/>
                  </a:lnTo>
                  <a:lnTo>
                    <a:pt x="36049" y="385121"/>
                  </a:lnTo>
                  <a:lnTo>
                    <a:pt x="54027" y="381914"/>
                  </a:lnTo>
                  <a:lnTo>
                    <a:pt x="78290" y="366955"/>
                  </a:lnTo>
                  <a:lnTo>
                    <a:pt x="105886" y="342115"/>
                  </a:lnTo>
                  <a:lnTo>
                    <a:pt x="119771" y="316397"/>
                  </a:lnTo>
                  <a:lnTo>
                    <a:pt x="134164" y="269033"/>
                  </a:lnTo>
                  <a:lnTo>
                    <a:pt x="142718" y="214836"/>
                  </a:lnTo>
                  <a:lnTo>
                    <a:pt x="148373" y="157443"/>
                  </a:lnTo>
                  <a:lnTo>
                    <a:pt x="154338" y="106512"/>
                  </a:lnTo>
                  <a:lnTo>
                    <a:pt x="156353" y="47382"/>
                  </a:lnTo>
                  <a:lnTo>
                    <a:pt x="151112" y="4751"/>
                  </a:lnTo>
                  <a:lnTo>
                    <a:pt x="148345" y="0"/>
                  </a:lnTo>
                  <a:lnTo>
                    <a:pt x="145330" y="1511"/>
                  </a:lnTo>
                  <a:lnTo>
                    <a:pt x="132087" y="37559"/>
                  </a:lnTo>
                  <a:lnTo>
                    <a:pt x="126611" y="98145"/>
                  </a:lnTo>
                  <a:lnTo>
                    <a:pt x="125663" y="149124"/>
                  </a:lnTo>
                  <a:lnTo>
                    <a:pt x="126552" y="201274"/>
                  </a:lnTo>
                  <a:lnTo>
                    <a:pt x="132534" y="252600"/>
                  </a:lnTo>
                  <a:lnTo>
                    <a:pt x="137167" y="295624"/>
                  </a:lnTo>
                  <a:lnTo>
                    <a:pt x="148808" y="323060"/>
                  </a:lnTo>
                  <a:lnTo>
                    <a:pt x="149149" y="329189"/>
                  </a:lnTo>
                  <a:lnTo>
                    <a:pt x="146320" y="344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04636" y="1265815"/>
              <a:ext cx="170450" cy="366112"/>
            </a:xfrm>
            <a:custGeom>
              <a:avLst/>
              <a:gdLst/>
              <a:ahLst/>
              <a:cxnLst/>
              <a:rect l="0" t="0" r="0" b="0"/>
              <a:pathLst>
                <a:path w="170450" h="366112">
                  <a:moveTo>
                    <a:pt x="112835" y="260817"/>
                  </a:moveTo>
                  <a:lnTo>
                    <a:pt x="118424" y="244049"/>
                  </a:lnTo>
                  <a:lnTo>
                    <a:pt x="117731" y="236770"/>
                  </a:lnTo>
                  <a:lnTo>
                    <a:pt x="110722" y="222443"/>
                  </a:lnTo>
                  <a:lnTo>
                    <a:pt x="96688" y="211396"/>
                  </a:lnTo>
                  <a:lnTo>
                    <a:pt x="88032" y="206813"/>
                  </a:lnTo>
                  <a:lnTo>
                    <a:pt x="65938" y="204840"/>
                  </a:lnTo>
                  <a:lnTo>
                    <a:pt x="53494" y="205951"/>
                  </a:lnTo>
                  <a:lnTo>
                    <a:pt x="33429" y="216545"/>
                  </a:lnTo>
                  <a:lnTo>
                    <a:pt x="24803" y="224283"/>
                  </a:lnTo>
                  <a:lnTo>
                    <a:pt x="7073" y="257531"/>
                  </a:lnTo>
                  <a:lnTo>
                    <a:pt x="0" y="297018"/>
                  </a:lnTo>
                  <a:lnTo>
                    <a:pt x="3493" y="332764"/>
                  </a:lnTo>
                  <a:lnTo>
                    <a:pt x="11987" y="351675"/>
                  </a:lnTo>
                  <a:lnTo>
                    <a:pt x="17527" y="359993"/>
                  </a:lnTo>
                  <a:lnTo>
                    <a:pt x="25900" y="364369"/>
                  </a:lnTo>
                  <a:lnTo>
                    <a:pt x="47681" y="366111"/>
                  </a:lnTo>
                  <a:lnTo>
                    <a:pt x="57701" y="362599"/>
                  </a:lnTo>
                  <a:lnTo>
                    <a:pt x="75073" y="349337"/>
                  </a:lnTo>
                  <a:lnTo>
                    <a:pt x="98007" y="316551"/>
                  </a:lnTo>
                  <a:lnTo>
                    <a:pt x="118312" y="264720"/>
                  </a:lnTo>
                  <a:lnTo>
                    <a:pt x="133588" y="213235"/>
                  </a:lnTo>
                  <a:lnTo>
                    <a:pt x="144331" y="164440"/>
                  </a:lnTo>
                  <a:lnTo>
                    <a:pt x="158441" y="101139"/>
                  </a:lnTo>
                  <a:lnTo>
                    <a:pt x="163393" y="52198"/>
                  </a:lnTo>
                  <a:lnTo>
                    <a:pt x="170449" y="11830"/>
                  </a:lnTo>
                  <a:lnTo>
                    <a:pt x="168792" y="4749"/>
                  </a:lnTo>
                  <a:lnTo>
                    <a:pt x="164177" y="1197"/>
                  </a:lnTo>
                  <a:lnTo>
                    <a:pt x="157592" y="0"/>
                  </a:lnTo>
                  <a:lnTo>
                    <a:pt x="152032" y="3881"/>
                  </a:lnTo>
                  <a:lnTo>
                    <a:pt x="142734" y="20671"/>
                  </a:lnTo>
                  <a:lnTo>
                    <a:pt x="135639" y="77983"/>
                  </a:lnTo>
                  <a:lnTo>
                    <a:pt x="133240" y="128395"/>
                  </a:lnTo>
                  <a:lnTo>
                    <a:pt x="127979" y="180376"/>
                  </a:lnTo>
                  <a:lnTo>
                    <a:pt x="131620" y="232823"/>
                  </a:lnTo>
                  <a:lnTo>
                    <a:pt x="133444" y="287349"/>
                  </a:lnTo>
                  <a:lnTo>
                    <a:pt x="133892" y="302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43813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70155" y="1147606"/>
              <a:ext cx="94757" cy="652768"/>
            </a:xfrm>
            <a:custGeom>
              <a:avLst/>
              <a:gdLst/>
              <a:ahLst/>
              <a:cxnLst/>
              <a:rect l="0" t="0" r="0" b="0"/>
              <a:pathLst>
                <a:path w="94757" h="652768">
                  <a:moveTo>
                    <a:pt x="94756" y="0"/>
                  </a:moveTo>
                  <a:lnTo>
                    <a:pt x="91637" y="42691"/>
                  </a:lnTo>
                  <a:lnTo>
                    <a:pt x="76799" y="99512"/>
                  </a:lnTo>
                  <a:lnTo>
                    <a:pt x="67729" y="156477"/>
                  </a:lnTo>
                  <a:lnTo>
                    <a:pt x="60952" y="216306"/>
                  </a:lnTo>
                  <a:lnTo>
                    <a:pt x="54284" y="267855"/>
                  </a:lnTo>
                  <a:lnTo>
                    <a:pt x="45731" y="330333"/>
                  </a:lnTo>
                  <a:lnTo>
                    <a:pt x="39709" y="388948"/>
                  </a:lnTo>
                  <a:lnTo>
                    <a:pt x="27601" y="445586"/>
                  </a:lnTo>
                  <a:lnTo>
                    <a:pt x="17408" y="504552"/>
                  </a:lnTo>
                  <a:lnTo>
                    <a:pt x="6977" y="562708"/>
                  </a:lnTo>
                  <a:lnTo>
                    <a:pt x="1378" y="62284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17426" y="1394224"/>
              <a:ext cx="198567" cy="192334"/>
            </a:xfrm>
            <a:custGeom>
              <a:avLst/>
              <a:gdLst/>
              <a:ahLst/>
              <a:cxnLst/>
              <a:rect l="0" t="0" r="0" b="0"/>
              <a:pathLst>
                <a:path w="198567" h="192334">
                  <a:moveTo>
                    <a:pt x="158056" y="6066"/>
                  </a:moveTo>
                  <a:lnTo>
                    <a:pt x="124434" y="0"/>
                  </a:lnTo>
                  <a:lnTo>
                    <a:pt x="64649" y="10625"/>
                  </a:lnTo>
                  <a:lnTo>
                    <a:pt x="32114" y="20415"/>
                  </a:lnTo>
                  <a:lnTo>
                    <a:pt x="13954" y="33500"/>
                  </a:lnTo>
                  <a:lnTo>
                    <a:pt x="5836" y="41903"/>
                  </a:lnTo>
                  <a:lnTo>
                    <a:pt x="1594" y="51014"/>
                  </a:lnTo>
                  <a:lnTo>
                    <a:pt x="0" y="70496"/>
                  </a:lnTo>
                  <a:lnTo>
                    <a:pt x="5892" y="77095"/>
                  </a:lnTo>
                  <a:lnTo>
                    <a:pt x="67799" y="94145"/>
                  </a:lnTo>
                  <a:lnTo>
                    <a:pt x="129222" y="109078"/>
                  </a:lnTo>
                  <a:lnTo>
                    <a:pt x="188617" y="140052"/>
                  </a:lnTo>
                  <a:lnTo>
                    <a:pt x="194808" y="148032"/>
                  </a:lnTo>
                  <a:lnTo>
                    <a:pt x="197765" y="156862"/>
                  </a:lnTo>
                  <a:lnTo>
                    <a:pt x="198566" y="166258"/>
                  </a:lnTo>
                  <a:lnTo>
                    <a:pt x="195591" y="173692"/>
                  </a:lnTo>
                  <a:lnTo>
                    <a:pt x="182927" y="185071"/>
                  </a:lnTo>
                  <a:lnTo>
                    <a:pt x="162481" y="190909"/>
                  </a:lnTo>
                  <a:lnTo>
                    <a:pt x="138965" y="192333"/>
                  </a:lnTo>
                  <a:lnTo>
                    <a:pt x="84615" y="180651"/>
                  </a:lnTo>
                  <a:lnTo>
                    <a:pt x="21185" y="163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83694" y="1442404"/>
              <a:ext cx="155001" cy="139927"/>
            </a:xfrm>
            <a:custGeom>
              <a:avLst/>
              <a:gdLst/>
              <a:ahLst/>
              <a:cxnLst/>
              <a:rect l="0" t="0" r="0" b="0"/>
              <a:pathLst>
                <a:path w="155001" h="139927">
                  <a:moveTo>
                    <a:pt x="18129" y="10528"/>
                  </a:moveTo>
                  <a:lnTo>
                    <a:pt x="6951" y="27296"/>
                  </a:lnTo>
                  <a:lnTo>
                    <a:pt x="0" y="60080"/>
                  </a:lnTo>
                  <a:lnTo>
                    <a:pt x="3530" y="93840"/>
                  </a:lnTo>
                  <a:lnTo>
                    <a:pt x="12031" y="112287"/>
                  </a:lnTo>
                  <a:lnTo>
                    <a:pt x="17573" y="120481"/>
                  </a:lnTo>
                  <a:lnTo>
                    <a:pt x="33091" y="132706"/>
                  </a:lnTo>
                  <a:lnTo>
                    <a:pt x="42141" y="137603"/>
                  </a:lnTo>
                  <a:lnTo>
                    <a:pt x="61557" y="139926"/>
                  </a:lnTo>
                  <a:lnTo>
                    <a:pt x="81885" y="135889"/>
                  </a:lnTo>
                  <a:lnTo>
                    <a:pt x="102617" y="126295"/>
                  </a:lnTo>
                  <a:lnTo>
                    <a:pt x="117291" y="111113"/>
                  </a:lnTo>
                  <a:lnTo>
                    <a:pt x="143934" y="52230"/>
                  </a:lnTo>
                  <a:lnTo>
                    <a:pt x="155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43979" y="1252891"/>
              <a:ext cx="183688" cy="310841"/>
            </a:xfrm>
            <a:custGeom>
              <a:avLst/>
              <a:gdLst/>
              <a:ahLst/>
              <a:cxnLst/>
              <a:rect l="0" t="0" r="0" b="0"/>
              <a:pathLst>
                <a:path w="183688" h="31084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14471" y="216570"/>
                  </a:lnTo>
                  <a:lnTo>
                    <a:pt x="17936" y="258231"/>
                  </a:lnTo>
                  <a:lnTo>
                    <a:pt x="14600" y="282055"/>
                  </a:lnTo>
                  <a:lnTo>
                    <a:pt x="13243" y="285133"/>
                  </a:lnTo>
                  <a:lnTo>
                    <a:pt x="12338" y="282505"/>
                  </a:lnTo>
                  <a:lnTo>
                    <a:pt x="12503" y="268277"/>
                  </a:lnTo>
                  <a:lnTo>
                    <a:pt x="16475" y="250256"/>
                  </a:lnTo>
                  <a:lnTo>
                    <a:pt x="30878" y="225968"/>
                  </a:lnTo>
                  <a:lnTo>
                    <a:pt x="49963" y="203954"/>
                  </a:lnTo>
                  <a:lnTo>
                    <a:pt x="69780" y="195931"/>
                  </a:lnTo>
                  <a:lnTo>
                    <a:pt x="81615" y="193792"/>
                  </a:lnTo>
                  <a:lnTo>
                    <a:pt x="104123" y="197654"/>
                  </a:lnTo>
                  <a:lnTo>
                    <a:pt x="133407" y="212982"/>
                  </a:lnTo>
                  <a:lnTo>
                    <a:pt x="169852" y="239122"/>
                  </a:lnTo>
                  <a:lnTo>
                    <a:pt x="176406" y="248322"/>
                  </a:lnTo>
                  <a:lnTo>
                    <a:pt x="183687" y="271022"/>
                  </a:lnTo>
                  <a:lnTo>
                    <a:pt x="183290" y="281287"/>
                  </a:lnTo>
                  <a:lnTo>
                    <a:pt x="176608" y="298932"/>
                  </a:lnTo>
                  <a:lnTo>
                    <a:pt x="169212" y="304573"/>
                  </a:lnTo>
                  <a:lnTo>
                    <a:pt x="148515" y="310840"/>
                  </a:lnTo>
                  <a:lnTo>
                    <a:pt x="110556" y="308780"/>
                  </a:lnTo>
                  <a:lnTo>
                    <a:pt x="75261" y="295171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76257" y="1210777"/>
              <a:ext cx="30936" cy="389555"/>
            </a:xfrm>
            <a:custGeom>
              <a:avLst/>
              <a:gdLst/>
              <a:ahLst/>
              <a:cxnLst/>
              <a:rect l="0" t="0" r="0" b="0"/>
              <a:pathLst>
                <a:path w="30936" h="389555">
                  <a:moveTo>
                    <a:pt x="9877" y="0"/>
                  </a:moveTo>
                  <a:lnTo>
                    <a:pt x="1544" y="60383"/>
                  </a:lnTo>
                  <a:lnTo>
                    <a:pt x="0" y="111868"/>
                  </a:lnTo>
                  <a:lnTo>
                    <a:pt x="5067" y="165597"/>
                  </a:lnTo>
                  <a:lnTo>
                    <a:pt x="8453" y="215962"/>
                  </a:lnTo>
                  <a:lnTo>
                    <a:pt x="18002" y="271816"/>
                  </a:lnTo>
                  <a:lnTo>
                    <a:pt x="28033" y="329816"/>
                  </a:lnTo>
                  <a:lnTo>
                    <a:pt x="3093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12435" y="1352587"/>
              <a:ext cx="178985" cy="47704"/>
            </a:xfrm>
            <a:custGeom>
              <a:avLst/>
              <a:gdLst/>
              <a:ahLst/>
              <a:cxnLst/>
              <a:rect l="0" t="0" r="0" b="0"/>
              <a:pathLst>
                <a:path w="178985" h="47704">
                  <a:moveTo>
                    <a:pt x="178984" y="5589"/>
                  </a:moveTo>
                  <a:lnTo>
                    <a:pt x="162217" y="0"/>
                  </a:lnTo>
                  <a:lnTo>
                    <a:pt x="144627" y="375"/>
                  </a:lnTo>
                  <a:lnTo>
                    <a:pt x="83985" y="16584"/>
                  </a:lnTo>
                  <a:lnTo>
                    <a:pt x="26658" y="33726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54591" y="1589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460302" y="2061422"/>
            <a:ext cx="2253100" cy="682470"/>
            <a:chOff x="1460302" y="2061422"/>
            <a:chExt cx="2253100" cy="682470"/>
          </a:xfrm>
        </p:grpSpPr>
        <p:sp>
          <p:nvSpPr>
            <p:cNvPr id="40" name="Freeform 39"/>
            <p:cNvSpPr/>
            <p:nvPr/>
          </p:nvSpPr>
          <p:spPr>
            <a:xfrm>
              <a:off x="1541472" y="2061422"/>
              <a:ext cx="255743" cy="344139"/>
            </a:xfrm>
            <a:custGeom>
              <a:avLst/>
              <a:gdLst/>
              <a:ahLst/>
              <a:cxnLst/>
              <a:rect l="0" t="0" r="0" b="0"/>
              <a:pathLst>
                <a:path w="255743" h="344139">
                  <a:moveTo>
                    <a:pt x="45172" y="22233"/>
                  </a:moveTo>
                  <a:lnTo>
                    <a:pt x="27214" y="76108"/>
                  </a:lnTo>
                  <a:lnTo>
                    <a:pt x="20423" y="96480"/>
                  </a:lnTo>
                  <a:lnTo>
                    <a:pt x="18144" y="98638"/>
                  </a:lnTo>
                  <a:lnTo>
                    <a:pt x="16625" y="95396"/>
                  </a:lnTo>
                  <a:lnTo>
                    <a:pt x="16107" y="80486"/>
                  </a:lnTo>
                  <a:lnTo>
                    <a:pt x="19776" y="62161"/>
                  </a:lnTo>
                  <a:lnTo>
                    <a:pt x="34008" y="37703"/>
                  </a:lnTo>
                  <a:lnTo>
                    <a:pt x="49569" y="25989"/>
                  </a:lnTo>
                  <a:lnTo>
                    <a:pt x="98393" y="284"/>
                  </a:lnTo>
                  <a:lnTo>
                    <a:pt x="119129" y="0"/>
                  </a:lnTo>
                  <a:lnTo>
                    <a:pt x="150533" y="12006"/>
                  </a:lnTo>
                  <a:lnTo>
                    <a:pt x="165309" y="30166"/>
                  </a:lnTo>
                  <a:lnTo>
                    <a:pt x="184326" y="85541"/>
                  </a:lnTo>
                  <a:lnTo>
                    <a:pt x="190128" y="135618"/>
                  </a:lnTo>
                  <a:lnTo>
                    <a:pt x="186258" y="181911"/>
                  </a:lnTo>
                  <a:lnTo>
                    <a:pt x="166064" y="239474"/>
                  </a:lnTo>
                  <a:lnTo>
                    <a:pt x="139545" y="292786"/>
                  </a:lnTo>
                  <a:lnTo>
                    <a:pt x="111777" y="331869"/>
                  </a:lnTo>
                  <a:lnTo>
                    <a:pt x="91542" y="341173"/>
                  </a:lnTo>
                  <a:lnTo>
                    <a:pt x="68121" y="344138"/>
                  </a:lnTo>
                  <a:lnTo>
                    <a:pt x="46013" y="341557"/>
                  </a:lnTo>
                  <a:lnTo>
                    <a:pt x="27608" y="333391"/>
                  </a:lnTo>
                  <a:lnTo>
                    <a:pt x="19425" y="327937"/>
                  </a:lnTo>
                  <a:lnTo>
                    <a:pt x="7213" y="312520"/>
                  </a:lnTo>
                  <a:lnTo>
                    <a:pt x="2318" y="303495"/>
                  </a:lnTo>
                  <a:lnTo>
                    <a:pt x="0" y="284109"/>
                  </a:lnTo>
                  <a:lnTo>
                    <a:pt x="4039" y="264964"/>
                  </a:lnTo>
                  <a:lnTo>
                    <a:pt x="13632" y="248657"/>
                  </a:lnTo>
                  <a:lnTo>
                    <a:pt x="21806" y="243372"/>
                  </a:lnTo>
                  <a:lnTo>
                    <a:pt x="55666" y="235935"/>
                  </a:lnTo>
                  <a:lnTo>
                    <a:pt x="105910" y="236541"/>
                  </a:lnTo>
                  <a:lnTo>
                    <a:pt x="160665" y="250843"/>
                  </a:lnTo>
                  <a:lnTo>
                    <a:pt x="193646" y="258685"/>
                  </a:lnTo>
                  <a:lnTo>
                    <a:pt x="255742" y="253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60302" y="2388981"/>
              <a:ext cx="473784" cy="73701"/>
            </a:xfrm>
            <a:custGeom>
              <a:avLst/>
              <a:gdLst/>
              <a:ahLst/>
              <a:cxnLst/>
              <a:rect l="0" t="0" r="0" b="0"/>
              <a:pathLst>
                <a:path w="473784" h="73701">
                  <a:moveTo>
                    <a:pt x="473783" y="0"/>
                  </a:moveTo>
                  <a:lnTo>
                    <a:pt x="417568" y="16789"/>
                  </a:lnTo>
                  <a:lnTo>
                    <a:pt x="362116" y="23334"/>
                  </a:lnTo>
                  <a:lnTo>
                    <a:pt x="311085" y="35545"/>
                  </a:lnTo>
                  <a:lnTo>
                    <a:pt x="264269" y="40168"/>
                  </a:lnTo>
                  <a:lnTo>
                    <a:pt x="213353" y="47127"/>
                  </a:lnTo>
                  <a:lnTo>
                    <a:pt x="161222" y="51009"/>
                  </a:lnTo>
                  <a:lnTo>
                    <a:pt x="105676" y="59556"/>
                  </a:lnTo>
                  <a:lnTo>
                    <a:pt x="43924" y="6557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39287" y="2490932"/>
              <a:ext cx="206139" cy="252960"/>
            </a:xfrm>
            <a:custGeom>
              <a:avLst/>
              <a:gdLst/>
              <a:ahLst/>
              <a:cxnLst/>
              <a:rect l="0" t="0" r="0" b="0"/>
              <a:pathLst>
                <a:path w="206139" h="252960">
                  <a:moveTo>
                    <a:pt x="0" y="55977"/>
                  </a:moveTo>
                  <a:lnTo>
                    <a:pt x="5589" y="39209"/>
                  </a:lnTo>
                  <a:lnTo>
                    <a:pt x="17691" y="24738"/>
                  </a:lnTo>
                  <a:lnTo>
                    <a:pt x="44236" y="6557"/>
                  </a:lnTo>
                  <a:lnTo>
                    <a:pt x="54057" y="1973"/>
                  </a:lnTo>
                  <a:lnTo>
                    <a:pt x="74328" y="0"/>
                  </a:lnTo>
                  <a:lnTo>
                    <a:pt x="93866" y="4192"/>
                  </a:lnTo>
                  <a:lnTo>
                    <a:pt x="110348" y="13854"/>
                  </a:lnTo>
                  <a:lnTo>
                    <a:pt x="115679" y="22046"/>
                  </a:lnTo>
                  <a:lnTo>
                    <a:pt x="121603" y="43626"/>
                  </a:lnTo>
                  <a:lnTo>
                    <a:pt x="120843" y="53592"/>
                  </a:lnTo>
                  <a:lnTo>
                    <a:pt x="113759" y="70905"/>
                  </a:lnTo>
                  <a:lnTo>
                    <a:pt x="96573" y="83279"/>
                  </a:lnTo>
                  <a:lnTo>
                    <a:pt x="81525" y="90338"/>
                  </a:lnTo>
                  <a:lnTo>
                    <a:pt x="82426" y="90582"/>
                  </a:lnTo>
                  <a:lnTo>
                    <a:pt x="86536" y="89576"/>
                  </a:lnTo>
                  <a:lnTo>
                    <a:pt x="114677" y="93748"/>
                  </a:lnTo>
                  <a:lnTo>
                    <a:pt x="147062" y="107983"/>
                  </a:lnTo>
                  <a:lnTo>
                    <a:pt x="201475" y="153065"/>
                  </a:lnTo>
                  <a:lnTo>
                    <a:pt x="205676" y="161647"/>
                  </a:lnTo>
                  <a:lnTo>
                    <a:pt x="206138" y="169707"/>
                  </a:lnTo>
                  <a:lnTo>
                    <a:pt x="191269" y="213847"/>
                  </a:lnTo>
                  <a:lnTo>
                    <a:pt x="180155" y="229867"/>
                  </a:lnTo>
                  <a:lnTo>
                    <a:pt x="164297" y="241666"/>
                  </a:lnTo>
                  <a:lnTo>
                    <a:pt x="144380" y="249640"/>
                  </a:lnTo>
                  <a:lnTo>
                    <a:pt x="108030" y="252959"/>
                  </a:lnTo>
                  <a:lnTo>
                    <a:pt x="74513" y="245883"/>
                  </a:lnTo>
                  <a:lnTo>
                    <a:pt x="14109" y="219388"/>
                  </a:lnTo>
                  <a:lnTo>
                    <a:pt x="0" y="213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5183" y="2509529"/>
              <a:ext cx="189514" cy="156437"/>
            </a:xfrm>
            <a:custGeom>
              <a:avLst/>
              <a:gdLst/>
              <a:ahLst/>
              <a:cxnLst/>
              <a:rect l="0" t="0" r="0" b="0"/>
              <a:pathLst>
                <a:path w="189514" h="156437">
                  <a:moveTo>
                    <a:pt x="0" y="26851"/>
                  </a:moveTo>
                  <a:lnTo>
                    <a:pt x="5589" y="85468"/>
                  </a:lnTo>
                  <a:lnTo>
                    <a:pt x="15619" y="131237"/>
                  </a:lnTo>
                  <a:lnTo>
                    <a:pt x="13727" y="156436"/>
                  </a:lnTo>
                  <a:lnTo>
                    <a:pt x="15000" y="155356"/>
                  </a:lnTo>
                  <a:lnTo>
                    <a:pt x="25450" y="122815"/>
                  </a:lnTo>
                  <a:lnTo>
                    <a:pt x="31543" y="71327"/>
                  </a:lnTo>
                  <a:lnTo>
                    <a:pt x="36636" y="43889"/>
                  </a:lnTo>
                  <a:lnTo>
                    <a:pt x="49038" y="22335"/>
                  </a:lnTo>
                  <a:lnTo>
                    <a:pt x="57258" y="13312"/>
                  </a:lnTo>
                  <a:lnTo>
                    <a:pt x="78870" y="3287"/>
                  </a:lnTo>
                  <a:lnTo>
                    <a:pt x="102904" y="0"/>
                  </a:lnTo>
                  <a:lnTo>
                    <a:pt x="125284" y="2439"/>
                  </a:lnTo>
                  <a:lnTo>
                    <a:pt x="143809" y="10542"/>
                  </a:lnTo>
                  <a:lnTo>
                    <a:pt x="152025" y="15979"/>
                  </a:lnTo>
                  <a:lnTo>
                    <a:pt x="164273" y="31378"/>
                  </a:lnTo>
                  <a:lnTo>
                    <a:pt x="181668" y="69860"/>
                  </a:lnTo>
                  <a:lnTo>
                    <a:pt x="188480" y="126939"/>
                  </a:lnTo>
                  <a:lnTo>
                    <a:pt x="189513" y="153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92136" y="243109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2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23722" y="250479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1463"/>
                  </a:lnTo>
                  <a:lnTo>
                    <a:pt x="121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5459" y="2248698"/>
              <a:ext cx="284730" cy="314912"/>
            </a:xfrm>
            <a:custGeom>
              <a:avLst/>
              <a:gdLst/>
              <a:ahLst/>
              <a:cxnLst/>
              <a:rect l="0" t="0" r="0" b="0"/>
              <a:pathLst>
                <a:path w="284730" h="314912">
                  <a:moveTo>
                    <a:pt x="460" y="66584"/>
                  </a:moveTo>
                  <a:lnTo>
                    <a:pt x="58025" y="11359"/>
                  </a:lnTo>
                  <a:lnTo>
                    <a:pt x="76347" y="1875"/>
                  </a:lnTo>
                  <a:lnTo>
                    <a:pt x="96189" y="0"/>
                  </a:lnTo>
                  <a:lnTo>
                    <a:pt x="115536" y="4236"/>
                  </a:lnTo>
                  <a:lnTo>
                    <a:pt x="131933" y="13917"/>
                  </a:lnTo>
                  <a:lnTo>
                    <a:pt x="175769" y="67506"/>
                  </a:lnTo>
                  <a:lnTo>
                    <a:pt x="183660" y="91170"/>
                  </a:lnTo>
                  <a:lnTo>
                    <a:pt x="188726" y="144490"/>
                  </a:lnTo>
                  <a:lnTo>
                    <a:pt x="184014" y="186113"/>
                  </a:lnTo>
                  <a:lnTo>
                    <a:pt x="163536" y="233694"/>
                  </a:lnTo>
                  <a:lnTo>
                    <a:pt x="142625" y="265057"/>
                  </a:lnTo>
                  <a:lnTo>
                    <a:pt x="94527" y="304561"/>
                  </a:lnTo>
                  <a:lnTo>
                    <a:pt x="70733" y="312732"/>
                  </a:lnTo>
                  <a:lnTo>
                    <a:pt x="57837" y="314911"/>
                  </a:lnTo>
                  <a:lnTo>
                    <a:pt x="34149" y="311092"/>
                  </a:lnTo>
                  <a:lnTo>
                    <a:pt x="22920" y="306798"/>
                  </a:lnTo>
                  <a:lnTo>
                    <a:pt x="7322" y="292669"/>
                  </a:lnTo>
                  <a:lnTo>
                    <a:pt x="1525" y="283988"/>
                  </a:lnTo>
                  <a:lnTo>
                    <a:pt x="0" y="274691"/>
                  </a:lnTo>
                  <a:lnTo>
                    <a:pt x="4545" y="255002"/>
                  </a:lnTo>
                  <a:lnTo>
                    <a:pt x="11372" y="247178"/>
                  </a:lnTo>
                  <a:lnTo>
                    <a:pt x="52832" y="226216"/>
                  </a:lnTo>
                  <a:lnTo>
                    <a:pt x="87727" y="217608"/>
                  </a:lnTo>
                  <a:lnTo>
                    <a:pt x="147029" y="220288"/>
                  </a:lnTo>
                  <a:lnTo>
                    <a:pt x="206663" y="222507"/>
                  </a:lnTo>
                  <a:lnTo>
                    <a:pt x="257264" y="216013"/>
                  </a:lnTo>
                  <a:lnTo>
                    <a:pt x="284729" y="213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47933" y="2223309"/>
              <a:ext cx="165469" cy="346084"/>
            </a:xfrm>
            <a:custGeom>
              <a:avLst/>
              <a:gdLst/>
              <a:ahLst/>
              <a:cxnLst/>
              <a:rect l="0" t="0" r="0" b="0"/>
              <a:pathLst>
                <a:path w="165469" h="346084">
                  <a:moveTo>
                    <a:pt x="154939" y="102501"/>
                  </a:moveTo>
                  <a:lnTo>
                    <a:pt x="96376" y="152000"/>
                  </a:lnTo>
                  <a:lnTo>
                    <a:pt x="46209" y="209194"/>
                  </a:lnTo>
                  <a:lnTo>
                    <a:pt x="16647" y="260614"/>
                  </a:lnTo>
                  <a:lnTo>
                    <a:pt x="10238" y="297659"/>
                  </a:lnTo>
                  <a:lnTo>
                    <a:pt x="14978" y="318310"/>
                  </a:lnTo>
                  <a:lnTo>
                    <a:pt x="19518" y="327092"/>
                  </a:lnTo>
                  <a:lnTo>
                    <a:pt x="33921" y="339970"/>
                  </a:lnTo>
                  <a:lnTo>
                    <a:pt x="42674" y="345042"/>
                  </a:lnTo>
                  <a:lnTo>
                    <a:pt x="53190" y="346083"/>
                  </a:lnTo>
                  <a:lnTo>
                    <a:pt x="77352" y="341001"/>
                  </a:lnTo>
                  <a:lnTo>
                    <a:pt x="106084" y="324986"/>
                  </a:lnTo>
                  <a:lnTo>
                    <a:pt x="129415" y="305423"/>
                  </a:lnTo>
                  <a:lnTo>
                    <a:pt x="145557" y="279220"/>
                  </a:lnTo>
                  <a:lnTo>
                    <a:pt x="147650" y="259422"/>
                  </a:lnTo>
                  <a:lnTo>
                    <a:pt x="143511" y="240094"/>
                  </a:lnTo>
                  <a:lnTo>
                    <a:pt x="121789" y="208622"/>
                  </a:lnTo>
                  <a:lnTo>
                    <a:pt x="89379" y="179876"/>
                  </a:lnTo>
                  <a:lnTo>
                    <a:pt x="33597" y="144637"/>
                  </a:lnTo>
                  <a:lnTo>
                    <a:pt x="17951" y="129417"/>
                  </a:lnTo>
                  <a:lnTo>
                    <a:pt x="7098" y="110954"/>
                  </a:lnTo>
                  <a:lnTo>
                    <a:pt x="0" y="75240"/>
                  </a:lnTo>
                  <a:lnTo>
                    <a:pt x="4579" y="54900"/>
                  </a:lnTo>
                  <a:lnTo>
                    <a:pt x="26582" y="22779"/>
                  </a:lnTo>
                  <a:lnTo>
                    <a:pt x="52177" y="6610"/>
                  </a:lnTo>
                  <a:lnTo>
                    <a:pt x="87576" y="0"/>
                  </a:lnTo>
                  <a:lnTo>
                    <a:pt x="122112" y="3630"/>
                  </a:lnTo>
                  <a:lnTo>
                    <a:pt x="140739" y="12155"/>
                  </a:lnTo>
                  <a:lnTo>
                    <a:pt x="148982" y="17704"/>
                  </a:lnTo>
                  <a:lnTo>
                    <a:pt x="154477" y="26083"/>
                  </a:lnTo>
                  <a:lnTo>
                    <a:pt x="165468" y="70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66595" y="2798584"/>
            <a:ext cx="521324" cy="420831"/>
            <a:chOff x="5666595" y="2798584"/>
            <a:chExt cx="521324" cy="420831"/>
          </a:xfrm>
        </p:grpSpPr>
        <p:sp>
          <p:nvSpPr>
            <p:cNvPr id="49" name="Freeform 48"/>
            <p:cNvSpPr/>
            <p:nvPr/>
          </p:nvSpPr>
          <p:spPr>
            <a:xfrm>
              <a:off x="5785286" y="2913829"/>
              <a:ext cx="237015" cy="265886"/>
            </a:xfrm>
            <a:custGeom>
              <a:avLst/>
              <a:gdLst/>
              <a:ahLst/>
              <a:cxnLst/>
              <a:rect l="0" t="0" r="0" b="0"/>
              <a:pathLst>
                <a:path w="237015" h="265886">
                  <a:moveTo>
                    <a:pt x="58030" y="23621"/>
                  </a:moveTo>
                  <a:lnTo>
                    <a:pt x="42389" y="41602"/>
                  </a:lnTo>
                  <a:lnTo>
                    <a:pt x="17597" y="82185"/>
                  </a:lnTo>
                  <a:lnTo>
                    <a:pt x="12357" y="83720"/>
                  </a:lnTo>
                  <a:lnTo>
                    <a:pt x="7694" y="81235"/>
                  </a:lnTo>
                  <a:lnTo>
                    <a:pt x="3416" y="76068"/>
                  </a:lnTo>
                  <a:lnTo>
                    <a:pt x="2903" y="69115"/>
                  </a:lnTo>
                  <a:lnTo>
                    <a:pt x="8573" y="52029"/>
                  </a:lnTo>
                  <a:lnTo>
                    <a:pt x="24919" y="22680"/>
                  </a:lnTo>
                  <a:lnTo>
                    <a:pt x="40974" y="8385"/>
                  </a:lnTo>
                  <a:lnTo>
                    <a:pt x="50169" y="2935"/>
                  </a:lnTo>
                  <a:lnTo>
                    <a:pt x="69744" y="0"/>
                  </a:lnTo>
                  <a:lnTo>
                    <a:pt x="79878" y="854"/>
                  </a:lnTo>
                  <a:lnTo>
                    <a:pt x="97376" y="8044"/>
                  </a:lnTo>
                  <a:lnTo>
                    <a:pt x="112952" y="20207"/>
                  </a:lnTo>
                  <a:lnTo>
                    <a:pt x="127673" y="37312"/>
                  </a:lnTo>
                  <a:lnTo>
                    <a:pt x="135776" y="62851"/>
                  </a:lnTo>
                  <a:lnTo>
                    <a:pt x="140977" y="121318"/>
                  </a:lnTo>
                  <a:lnTo>
                    <a:pt x="126364" y="176757"/>
                  </a:lnTo>
                  <a:lnTo>
                    <a:pt x="101791" y="233560"/>
                  </a:lnTo>
                  <a:lnTo>
                    <a:pt x="76455" y="260001"/>
                  </a:lnTo>
                  <a:lnTo>
                    <a:pt x="65634" y="264266"/>
                  </a:lnTo>
                  <a:lnTo>
                    <a:pt x="41132" y="265885"/>
                  </a:lnTo>
                  <a:lnTo>
                    <a:pt x="20884" y="259586"/>
                  </a:lnTo>
                  <a:lnTo>
                    <a:pt x="12209" y="254631"/>
                  </a:lnTo>
                  <a:lnTo>
                    <a:pt x="6425" y="246648"/>
                  </a:lnTo>
                  <a:lnTo>
                    <a:pt x="0" y="225300"/>
                  </a:lnTo>
                  <a:lnTo>
                    <a:pt x="625" y="215395"/>
                  </a:lnTo>
                  <a:lnTo>
                    <a:pt x="7560" y="198152"/>
                  </a:lnTo>
                  <a:lnTo>
                    <a:pt x="21561" y="185808"/>
                  </a:lnTo>
                  <a:lnTo>
                    <a:pt x="40652" y="177593"/>
                  </a:lnTo>
                  <a:lnTo>
                    <a:pt x="91035" y="172319"/>
                  </a:lnTo>
                  <a:lnTo>
                    <a:pt x="129031" y="174525"/>
                  </a:lnTo>
                  <a:lnTo>
                    <a:pt x="185186" y="187859"/>
                  </a:lnTo>
                  <a:lnTo>
                    <a:pt x="237014" y="192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66595" y="2798584"/>
              <a:ext cx="521324" cy="420831"/>
            </a:xfrm>
            <a:custGeom>
              <a:avLst/>
              <a:gdLst/>
              <a:ahLst/>
              <a:cxnLst/>
              <a:rect l="0" t="0" r="0" b="0"/>
              <a:pathLst>
                <a:path w="521324" h="420831">
                  <a:moveTo>
                    <a:pt x="355705" y="65167"/>
                  </a:moveTo>
                  <a:lnTo>
                    <a:pt x="300660" y="41143"/>
                  </a:lnTo>
                  <a:lnTo>
                    <a:pt x="249253" y="31955"/>
                  </a:lnTo>
                  <a:lnTo>
                    <a:pt x="222995" y="28179"/>
                  </a:lnTo>
                  <a:lnTo>
                    <a:pt x="161151" y="38228"/>
                  </a:lnTo>
                  <a:lnTo>
                    <a:pt x="115803" y="52523"/>
                  </a:lnTo>
                  <a:lnTo>
                    <a:pt x="61245" y="97039"/>
                  </a:lnTo>
                  <a:lnTo>
                    <a:pt x="32898" y="130474"/>
                  </a:lnTo>
                  <a:lnTo>
                    <a:pt x="5377" y="191696"/>
                  </a:lnTo>
                  <a:lnTo>
                    <a:pt x="0" y="234328"/>
                  </a:lnTo>
                  <a:lnTo>
                    <a:pt x="3996" y="272826"/>
                  </a:lnTo>
                  <a:lnTo>
                    <a:pt x="18178" y="306460"/>
                  </a:lnTo>
                  <a:lnTo>
                    <a:pt x="72306" y="361353"/>
                  </a:lnTo>
                  <a:lnTo>
                    <a:pt x="114892" y="392778"/>
                  </a:lnTo>
                  <a:lnTo>
                    <a:pt x="167151" y="411463"/>
                  </a:lnTo>
                  <a:lnTo>
                    <a:pt x="222534" y="420830"/>
                  </a:lnTo>
                  <a:lnTo>
                    <a:pt x="285769" y="414275"/>
                  </a:lnTo>
                  <a:lnTo>
                    <a:pt x="344534" y="398595"/>
                  </a:lnTo>
                  <a:lnTo>
                    <a:pt x="380861" y="379990"/>
                  </a:lnTo>
                  <a:lnTo>
                    <a:pt x="437174" y="330484"/>
                  </a:lnTo>
                  <a:lnTo>
                    <a:pt x="481901" y="276751"/>
                  </a:lnTo>
                  <a:lnTo>
                    <a:pt x="514581" y="214317"/>
                  </a:lnTo>
                  <a:lnTo>
                    <a:pt x="521323" y="175910"/>
                  </a:lnTo>
                  <a:lnTo>
                    <a:pt x="517731" y="129305"/>
                  </a:lnTo>
                  <a:lnTo>
                    <a:pt x="502976" y="98742"/>
                  </a:lnTo>
                  <a:lnTo>
                    <a:pt x="455376" y="46583"/>
                  </a:lnTo>
                  <a:lnTo>
                    <a:pt x="414743" y="18846"/>
                  </a:lnTo>
                  <a:lnTo>
                    <a:pt x="361890" y="1399"/>
                  </a:lnTo>
                  <a:lnTo>
                    <a:pt x="307365" y="0"/>
                  </a:lnTo>
                  <a:lnTo>
                    <a:pt x="260949" y="1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274984" y="2790051"/>
            <a:ext cx="2507955" cy="494841"/>
            <a:chOff x="6274984" y="2790051"/>
            <a:chExt cx="2507955" cy="494841"/>
          </a:xfrm>
        </p:grpSpPr>
        <p:sp>
          <p:nvSpPr>
            <p:cNvPr id="52" name="Freeform 51"/>
            <p:cNvSpPr/>
            <p:nvPr/>
          </p:nvSpPr>
          <p:spPr>
            <a:xfrm>
              <a:off x="6274984" y="2790051"/>
              <a:ext cx="241013" cy="374058"/>
            </a:xfrm>
            <a:custGeom>
              <a:avLst/>
              <a:gdLst/>
              <a:ahLst/>
              <a:cxnLst/>
              <a:rect l="0" t="0" r="0" b="0"/>
              <a:pathLst>
                <a:path w="241013" h="374058">
                  <a:moveTo>
                    <a:pt x="0" y="42114"/>
                  </a:moveTo>
                  <a:lnTo>
                    <a:pt x="5590" y="58882"/>
                  </a:lnTo>
                  <a:lnTo>
                    <a:pt x="5214" y="76473"/>
                  </a:lnTo>
                  <a:lnTo>
                    <a:pt x="1030" y="121951"/>
                  </a:lnTo>
                  <a:lnTo>
                    <a:pt x="7439" y="177164"/>
                  </a:lnTo>
                  <a:lnTo>
                    <a:pt x="13038" y="240063"/>
                  </a:lnTo>
                  <a:lnTo>
                    <a:pt x="25062" y="297895"/>
                  </a:lnTo>
                  <a:lnTo>
                    <a:pt x="39872" y="344803"/>
                  </a:lnTo>
                  <a:lnTo>
                    <a:pt x="51256" y="362256"/>
                  </a:lnTo>
                  <a:lnTo>
                    <a:pt x="59907" y="367846"/>
                  </a:lnTo>
                  <a:lnTo>
                    <a:pt x="81998" y="374057"/>
                  </a:lnTo>
                  <a:lnTo>
                    <a:pt x="104294" y="370579"/>
                  </a:lnTo>
                  <a:lnTo>
                    <a:pt x="133457" y="355466"/>
                  </a:lnTo>
                  <a:lnTo>
                    <a:pt x="156916" y="333051"/>
                  </a:lnTo>
                  <a:lnTo>
                    <a:pt x="205166" y="270283"/>
                  </a:lnTo>
                  <a:lnTo>
                    <a:pt x="229130" y="216906"/>
                  </a:lnTo>
                  <a:lnTo>
                    <a:pt x="238296" y="169684"/>
                  </a:lnTo>
                  <a:lnTo>
                    <a:pt x="241012" y="118647"/>
                  </a:lnTo>
                  <a:lnTo>
                    <a:pt x="235408" y="93286"/>
                  </a:lnTo>
                  <a:lnTo>
                    <a:pt x="214578" y="2978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59253" y="3021842"/>
              <a:ext cx="136872" cy="147236"/>
            </a:xfrm>
            <a:custGeom>
              <a:avLst/>
              <a:gdLst/>
              <a:ahLst/>
              <a:cxnLst/>
              <a:rect l="0" t="0" r="0" b="0"/>
              <a:pathLst>
                <a:path w="136872" h="147236">
                  <a:moveTo>
                    <a:pt x="0" y="31422"/>
                  </a:moveTo>
                  <a:lnTo>
                    <a:pt x="9066" y="90039"/>
                  </a:lnTo>
                  <a:lnTo>
                    <a:pt x="8384" y="95066"/>
                  </a:lnTo>
                  <a:lnTo>
                    <a:pt x="6759" y="94909"/>
                  </a:lnTo>
                  <a:lnTo>
                    <a:pt x="4506" y="91294"/>
                  </a:lnTo>
                  <a:lnTo>
                    <a:pt x="5123" y="77919"/>
                  </a:lnTo>
                  <a:lnTo>
                    <a:pt x="13327" y="24547"/>
                  </a:lnTo>
                  <a:lnTo>
                    <a:pt x="26981" y="6529"/>
                  </a:lnTo>
                  <a:lnTo>
                    <a:pt x="35535" y="1959"/>
                  </a:lnTo>
                  <a:lnTo>
                    <a:pt x="54398" y="0"/>
                  </a:lnTo>
                  <a:lnTo>
                    <a:pt x="84748" y="5474"/>
                  </a:lnTo>
                  <a:lnTo>
                    <a:pt x="102396" y="17550"/>
                  </a:lnTo>
                  <a:lnTo>
                    <a:pt x="116870" y="34615"/>
                  </a:lnTo>
                  <a:lnTo>
                    <a:pt x="127202" y="53898"/>
                  </a:lnTo>
                  <a:lnTo>
                    <a:pt x="134961" y="102109"/>
                  </a:lnTo>
                  <a:lnTo>
                    <a:pt x="136871" y="14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66027" y="2837557"/>
              <a:ext cx="135093" cy="330253"/>
            </a:xfrm>
            <a:custGeom>
              <a:avLst/>
              <a:gdLst/>
              <a:ahLst/>
              <a:cxnLst/>
              <a:rect l="0" t="0" r="0" b="0"/>
              <a:pathLst>
                <a:path w="135093" h="330253">
                  <a:moveTo>
                    <a:pt x="88025" y="236764"/>
                  </a:moveTo>
                  <a:lnTo>
                    <a:pt x="82436" y="219996"/>
                  </a:lnTo>
                  <a:lnTo>
                    <a:pt x="70334" y="208645"/>
                  </a:lnTo>
                  <a:lnTo>
                    <a:pt x="62192" y="203980"/>
                  </a:lnTo>
                  <a:lnTo>
                    <a:pt x="53255" y="203209"/>
                  </a:lnTo>
                  <a:lnTo>
                    <a:pt x="33968" y="208593"/>
                  </a:lnTo>
                  <a:lnTo>
                    <a:pt x="19936" y="221904"/>
                  </a:lnTo>
                  <a:lnTo>
                    <a:pt x="1396" y="259045"/>
                  </a:lnTo>
                  <a:lnTo>
                    <a:pt x="0" y="279422"/>
                  </a:lnTo>
                  <a:lnTo>
                    <a:pt x="8636" y="321099"/>
                  </a:lnTo>
                  <a:lnTo>
                    <a:pt x="14042" y="326913"/>
                  </a:lnTo>
                  <a:lnTo>
                    <a:pt x="21156" y="329618"/>
                  </a:lnTo>
                  <a:lnTo>
                    <a:pt x="29407" y="330252"/>
                  </a:lnTo>
                  <a:lnTo>
                    <a:pt x="47935" y="324718"/>
                  </a:lnTo>
                  <a:lnTo>
                    <a:pt x="74977" y="308448"/>
                  </a:lnTo>
                  <a:lnTo>
                    <a:pt x="89244" y="294359"/>
                  </a:lnTo>
                  <a:lnTo>
                    <a:pt x="111827" y="246558"/>
                  </a:lnTo>
                  <a:lnTo>
                    <a:pt x="126919" y="183101"/>
                  </a:lnTo>
                  <a:lnTo>
                    <a:pt x="135092" y="127768"/>
                  </a:lnTo>
                  <a:lnTo>
                    <a:pt x="131600" y="66086"/>
                  </a:lnTo>
                  <a:lnTo>
                    <a:pt x="131113" y="52789"/>
                  </a:lnTo>
                  <a:lnTo>
                    <a:pt x="127278" y="42754"/>
                  </a:lnTo>
                  <a:lnTo>
                    <a:pt x="97440" y="2696"/>
                  </a:lnTo>
                  <a:lnTo>
                    <a:pt x="93131" y="0"/>
                  </a:lnTo>
                  <a:lnTo>
                    <a:pt x="89090" y="1712"/>
                  </a:lnTo>
                  <a:lnTo>
                    <a:pt x="85225" y="6363"/>
                  </a:lnTo>
                  <a:lnTo>
                    <a:pt x="84988" y="12974"/>
                  </a:lnTo>
                  <a:lnTo>
                    <a:pt x="96304" y="69990"/>
                  </a:lnTo>
                  <a:lnTo>
                    <a:pt x="103476" y="118979"/>
                  </a:lnTo>
                  <a:lnTo>
                    <a:pt x="109144" y="178359"/>
                  </a:lnTo>
                  <a:lnTo>
                    <a:pt x="123590" y="241594"/>
                  </a:lnTo>
                  <a:lnTo>
                    <a:pt x="130138" y="278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46063" y="3032207"/>
              <a:ext cx="111152" cy="119589"/>
            </a:xfrm>
            <a:custGeom>
              <a:avLst/>
              <a:gdLst/>
              <a:ahLst/>
              <a:cxnLst/>
              <a:rect l="0" t="0" r="0" b="0"/>
              <a:pathLst>
                <a:path w="111152" h="119589">
                  <a:moveTo>
                    <a:pt x="76444" y="10528"/>
                  </a:moveTo>
                  <a:lnTo>
                    <a:pt x="45162" y="20104"/>
                  </a:lnTo>
                  <a:lnTo>
                    <a:pt x="29006" y="30772"/>
                  </a:lnTo>
                  <a:lnTo>
                    <a:pt x="17146" y="46432"/>
                  </a:lnTo>
                  <a:lnTo>
                    <a:pt x="0" y="85081"/>
                  </a:lnTo>
                  <a:lnTo>
                    <a:pt x="916" y="92985"/>
                  </a:lnTo>
                  <a:lnTo>
                    <a:pt x="5035" y="99425"/>
                  </a:lnTo>
                  <a:lnTo>
                    <a:pt x="18970" y="109699"/>
                  </a:lnTo>
                  <a:lnTo>
                    <a:pt x="36862" y="118165"/>
                  </a:lnTo>
                  <a:lnTo>
                    <a:pt x="56513" y="119588"/>
                  </a:lnTo>
                  <a:lnTo>
                    <a:pt x="75775" y="115151"/>
                  </a:lnTo>
                  <a:lnTo>
                    <a:pt x="92134" y="105380"/>
                  </a:lnTo>
                  <a:lnTo>
                    <a:pt x="104084" y="90119"/>
                  </a:lnTo>
                  <a:lnTo>
                    <a:pt x="108910" y="81137"/>
                  </a:lnTo>
                  <a:lnTo>
                    <a:pt x="111151" y="61797"/>
                  </a:lnTo>
                  <a:lnTo>
                    <a:pt x="103057" y="20785"/>
                  </a:lnTo>
                  <a:lnTo>
                    <a:pt x="98866" y="13857"/>
                  </a:lnTo>
                  <a:lnTo>
                    <a:pt x="93732" y="9238"/>
                  </a:lnTo>
                  <a:lnTo>
                    <a:pt x="764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96249" y="3056872"/>
              <a:ext cx="221099" cy="133263"/>
            </a:xfrm>
            <a:custGeom>
              <a:avLst/>
              <a:gdLst/>
              <a:ahLst/>
              <a:cxnLst/>
              <a:rect l="0" t="0" r="0" b="0"/>
              <a:pathLst>
                <a:path w="221099" h="133263">
                  <a:moveTo>
                    <a:pt x="0" y="6920"/>
                  </a:moveTo>
                  <a:lnTo>
                    <a:pt x="0" y="65537"/>
                  </a:lnTo>
                  <a:lnTo>
                    <a:pt x="0" y="110353"/>
                  </a:lnTo>
                  <a:lnTo>
                    <a:pt x="3119" y="46872"/>
                  </a:lnTo>
                  <a:lnTo>
                    <a:pt x="5589" y="33555"/>
                  </a:lnTo>
                  <a:lnTo>
                    <a:pt x="17691" y="12519"/>
                  </a:lnTo>
                  <a:lnTo>
                    <a:pt x="25831" y="3634"/>
                  </a:lnTo>
                  <a:lnTo>
                    <a:pt x="34768" y="50"/>
                  </a:lnTo>
                  <a:lnTo>
                    <a:pt x="44236" y="0"/>
                  </a:lnTo>
                  <a:lnTo>
                    <a:pt x="62944" y="6185"/>
                  </a:lnTo>
                  <a:lnTo>
                    <a:pt x="79058" y="16732"/>
                  </a:lnTo>
                  <a:lnTo>
                    <a:pt x="101283" y="47002"/>
                  </a:lnTo>
                  <a:lnTo>
                    <a:pt x="107296" y="51189"/>
                  </a:lnTo>
                  <a:lnTo>
                    <a:pt x="112474" y="50471"/>
                  </a:lnTo>
                  <a:lnTo>
                    <a:pt x="123688" y="42654"/>
                  </a:lnTo>
                  <a:lnTo>
                    <a:pt x="140370" y="35280"/>
                  </a:lnTo>
                  <a:lnTo>
                    <a:pt x="159482" y="34342"/>
                  </a:lnTo>
                  <a:lnTo>
                    <a:pt x="178505" y="38995"/>
                  </a:lnTo>
                  <a:lnTo>
                    <a:pt x="194759" y="48862"/>
                  </a:lnTo>
                  <a:lnTo>
                    <a:pt x="206662" y="64166"/>
                  </a:lnTo>
                  <a:lnTo>
                    <a:pt x="214682" y="83835"/>
                  </a:lnTo>
                  <a:lnTo>
                    <a:pt x="221098" y="13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80518" y="3021678"/>
              <a:ext cx="130566" cy="152730"/>
            </a:xfrm>
            <a:custGeom>
              <a:avLst/>
              <a:gdLst/>
              <a:ahLst/>
              <a:cxnLst/>
              <a:rect l="0" t="0" r="0" b="0"/>
              <a:pathLst>
                <a:path w="130566" h="152730">
                  <a:moveTo>
                    <a:pt x="0" y="21057"/>
                  </a:moveTo>
                  <a:lnTo>
                    <a:pt x="3119" y="63749"/>
                  </a:lnTo>
                  <a:lnTo>
                    <a:pt x="11892" y="121956"/>
                  </a:lnTo>
                  <a:lnTo>
                    <a:pt x="21273" y="140380"/>
                  </a:lnTo>
                  <a:lnTo>
                    <a:pt x="29390" y="146230"/>
                  </a:lnTo>
                  <a:lnTo>
                    <a:pt x="50886" y="152729"/>
                  </a:lnTo>
                  <a:lnTo>
                    <a:pt x="60831" y="152122"/>
                  </a:lnTo>
                  <a:lnTo>
                    <a:pt x="78119" y="145209"/>
                  </a:lnTo>
                  <a:lnTo>
                    <a:pt x="101005" y="122574"/>
                  </a:lnTo>
                  <a:lnTo>
                    <a:pt x="125316" y="64870"/>
                  </a:lnTo>
                  <a:lnTo>
                    <a:pt x="130565" y="428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91088" y="2853222"/>
              <a:ext cx="5590" cy="305328"/>
            </a:xfrm>
            <a:custGeom>
              <a:avLst/>
              <a:gdLst/>
              <a:ahLst/>
              <a:cxnLst/>
              <a:rect l="0" t="0" r="0" b="0"/>
              <a:pathLst>
                <a:path w="5590" h="305328">
                  <a:moveTo>
                    <a:pt x="0" y="0"/>
                  </a:moveTo>
                  <a:lnTo>
                    <a:pt x="5589" y="16768"/>
                  </a:lnTo>
                  <a:lnTo>
                    <a:pt x="1544" y="78565"/>
                  </a:lnTo>
                  <a:lnTo>
                    <a:pt x="305" y="139262"/>
                  </a:lnTo>
                  <a:lnTo>
                    <a:pt x="90" y="187752"/>
                  </a:lnTo>
                  <a:lnTo>
                    <a:pt x="17" y="24813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49577" y="2895336"/>
              <a:ext cx="20497" cy="273742"/>
            </a:xfrm>
            <a:custGeom>
              <a:avLst/>
              <a:gdLst/>
              <a:ahLst/>
              <a:cxnLst/>
              <a:rect l="0" t="0" r="0" b="0"/>
              <a:pathLst>
                <a:path w="20497" h="273742">
                  <a:moveTo>
                    <a:pt x="20496" y="0"/>
                  </a:moveTo>
                  <a:lnTo>
                    <a:pt x="5841" y="55142"/>
                  </a:lnTo>
                  <a:lnTo>
                    <a:pt x="1335" y="103556"/>
                  </a:lnTo>
                  <a:lnTo>
                    <a:pt x="0" y="154946"/>
                  </a:lnTo>
                  <a:lnTo>
                    <a:pt x="6785" y="209071"/>
                  </a:lnTo>
                  <a:lnTo>
                    <a:pt x="9338" y="254251"/>
                  </a:lnTo>
                  <a:lnTo>
                    <a:pt x="996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75316" y="29900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8333"/>
                  </a:lnTo>
                  <a:lnTo>
                    <a:pt x="5266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85886" y="3169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70114" y="2842694"/>
              <a:ext cx="115814" cy="442198"/>
            </a:xfrm>
            <a:custGeom>
              <a:avLst/>
              <a:gdLst/>
              <a:ahLst/>
              <a:cxnLst/>
              <a:rect l="0" t="0" r="0" b="0"/>
              <a:pathLst>
                <a:path w="115814" h="442198">
                  <a:moveTo>
                    <a:pt x="115813" y="0"/>
                  </a:moveTo>
                  <a:lnTo>
                    <a:pt x="101159" y="58617"/>
                  </a:lnTo>
                  <a:lnTo>
                    <a:pt x="81027" y="121453"/>
                  </a:lnTo>
                  <a:lnTo>
                    <a:pt x="61109" y="175939"/>
                  </a:lnTo>
                  <a:lnTo>
                    <a:pt x="45424" y="234346"/>
                  </a:lnTo>
                  <a:lnTo>
                    <a:pt x="34144" y="293769"/>
                  </a:lnTo>
                  <a:lnTo>
                    <a:pt x="20868" y="342948"/>
                  </a:lnTo>
                  <a:lnTo>
                    <a:pt x="6981" y="40270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41621" y="2897759"/>
              <a:ext cx="165406" cy="305190"/>
            </a:xfrm>
            <a:custGeom>
              <a:avLst/>
              <a:gdLst/>
              <a:ahLst/>
              <a:cxnLst/>
              <a:rect l="0" t="0" r="0" b="0"/>
              <a:pathLst>
                <a:path w="165406" h="305190">
                  <a:moveTo>
                    <a:pt x="70648" y="250261"/>
                  </a:moveTo>
                  <a:lnTo>
                    <a:pt x="81826" y="233494"/>
                  </a:lnTo>
                  <a:lnTo>
                    <a:pt x="88779" y="200710"/>
                  </a:lnTo>
                  <a:lnTo>
                    <a:pt x="86245" y="191491"/>
                  </a:lnTo>
                  <a:lnTo>
                    <a:pt x="81046" y="184175"/>
                  </a:lnTo>
                  <a:lnTo>
                    <a:pt x="74070" y="178128"/>
                  </a:lnTo>
                  <a:lnTo>
                    <a:pt x="65911" y="175266"/>
                  </a:lnTo>
                  <a:lnTo>
                    <a:pt x="47486" y="175206"/>
                  </a:lnTo>
                  <a:lnTo>
                    <a:pt x="30718" y="182199"/>
                  </a:lnTo>
                  <a:lnTo>
                    <a:pt x="22971" y="187339"/>
                  </a:lnTo>
                  <a:lnTo>
                    <a:pt x="11243" y="202409"/>
                  </a:lnTo>
                  <a:lnTo>
                    <a:pt x="3302" y="221974"/>
                  </a:lnTo>
                  <a:lnTo>
                    <a:pt x="0" y="258128"/>
                  </a:lnTo>
                  <a:lnTo>
                    <a:pt x="3375" y="280664"/>
                  </a:lnTo>
                  <a:lnTo>
                    <a:pt x="8252" y="289247"/>
                  </a:lnTo>
                  <a:lnTo>
                    <a:pt x="23029" y="301903"/>
                  </a:lnTo>
                  <a:lnTo>
                    <a:pt x="44415" y="305189"/>
                  </a:lnTo>
                  <a:lnTo>
                    <a:pt x="67178" y="301580"/>
                  </a:lnTo>
                  <a:lnTo>
                    <a:pt x="85094" y="292177"/>
                  </a:lnTo>
                  <a:lnTo>
                    <a:pt x="108333" y="262551"/>
                  </a:lnTo>
                  <a:lnTo>
                    <a:pt x="122676" y="210618"/>
                  </a:lnTo>
                  <a:lnTo>
                    <a:pt x="142493" y="152180"/>
                  </a:lnTo>
                  <a:lnTo>
                    <a:pt x="152431" y="90248"/>
                  </a:lnTo>
                  <a:lnTo>
                    <a:pt x="153224" y="32954"/>
                  </a:lnTo>
                  <a:lnTo>
                    <a:pt x="149073" y="4721"/>
                  </a:lnTo>
                  <a:lnTo>
                    <a:pt x="146328" y="0"/>
                  </a:lnTo>
                  <a:lnTo>
                    <a:pt x="143328" y="1532"/>
                  </a:lnTo>
                  <a:lnTo>
                    <a:pt x="140158" y="7233"/>
                  </a:lnTo>
                  <a:lnTo>
                    <a:pt x="133901" y="58410"/>
                  </a:lnTo>
                  <a:lnTo>
                    <a:pt x="125733" y="121724"/>
                  </a:lnTo>
                  <a:lnTo>
                    <a:pt x="123773" y="179638"/>
                  </a:lnTo>
                  <a:lnTo>
                    <a:pt x="134807" y="238752"/>
                  </a:lnTo>
                  <a:lnTo>
                    <a:pt x="160177" y="293459"/>
                  </a:lnTo>
                  <a:lnTo>
                    <a:pt x="165405" y="302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59669" y="312696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70197" y="303220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12311" y="3063792"/>
              <a:ext cx="105286" cy="153582"/>
            </a:xfrm>
            <a:custGeom>
              <a:avLst/>
              <a:gdLst/>
              <a:ahLst/>
              <a:cxnLst/>
              <a:rect l="0" t="0" r="0" b="0"/>
              <a:pathLst>
                <a:path w="105286" h="153582">
                  <a:moveTo>
                    <a:pt x="0" y="52643"/>
                  </a:moveTo>
                  <a:lnTo>
                    <a:pt x="19128" y="105348"/>
                  </a:lnTo>
                  <a:lnTo>
                    <a:pt x="49803" y="149025"/>
                  </a:lnTo>
                  <a:lnTo>
                    <a:pt x="56599" y="153162"/>
                  </a:lnTo>
                  <a:lnTo>
                    <a:pt x="63468" y="153581"/>
                  </a:lnTo>
                  <a:lnTo>
                    <a:pt x="70388" y="151521"/>
                  </a:lnTo>
                  <a:lnTo>
                    <a:pt x="76171" y="146637"/>
                  </a:lnTo>
                  <a:lnTo>
                    <a:pt x="89899" y="122997"/>
                  </a:lnTo>
                  <a:lnTo>
                    <a:pt x="100206" y="91426"/>
                  </a:lnTo>
                  <a:lnTo>
                    <a:pt x="104282" y="357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70238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470831" y="2820650"/>
            <a:ext cx="2379441" cy="911387"/>
            <a:chOff x="1470831" y="2820650"/>
            <a:chExt cx="2379441" cy="911387"/>
          </a:xfrm>
        </p:grpSpPr>
        <p:sp>
          <p:nvSpPr>
            <p:cNvPr id="69" name="Freeform 68"/>
            <p:cNvSpPr/>
            <p:nvPr/>
          </p:nvSpPr>
          <p:spPr>
            <a:xfrm>
              <a:off x="1470831" y="2968049"/>
              <a:ext cx="1031793" cy="94757"/>
            </a:xfrm>
            <a:custGeom>
              <a:avLst/>
              <a:gdLst/>
              <a:ahLst/>
              <a:cxnLst/>
              <a:rect l="0" t="0" r="0" b="0"/>
              <a:pathLst>
                <a:path w="1031793" h="94757">
                  <a:moveTo>
                    <a:pt x="1031792" y="0"/>
                  </a:moveTo>
                  <a:lnTo>
                    <a:pt x="975578" y="16788"/>
                  </a:lnTo>
                  <a:lnTo>
                    <a:pt x="929219" y="19792"/>
                  </a:lnTo>
                  <a:lnTo>
                    <a:pt x="875058" y="21852"/>
                  </a:lnTo>
                  <a:lnTo>
                    <a:pt x="814179" y="32436"/>
                  </a:lnTo>
                  <a:lnTo>
                    <a:pt x="752845" y="39246"/>
                  </a:lnTo>
                  <a:lnTo>
                    <a:pt x="695288" y="44384"/>
                  </a:lnTo>
                  <a:lnTo>
                    <a:pt x="638809" y="51011"/>
                  </a:lnTo>
                  <a:lnTo>
                    <a:pt x="582592" y="52320"/>
                  </a:lnTo>
                  <a:lnTo>
                    <a:pt x="526428" y="55698"/>
                  </a:lnTo>
                  <a:lnTo>
                    <a:pt x="470273" y="61695"/>
                  </a:lnTo>
                  <a:lnTo>
                    <a:pt x="406885" y="62879"/>
                  </a:lnTo>
                  <a:lnTo>
                    <a:pt x="348091" y="66233"/>
                  </a:lnTo>
                  <a:lnTo>
                    <a:pt x="291417" y="72224"/>
                  </a:lnTo>
                  <a:lnTo>
                    <a:pt x="235161" y="73408"/>
                  </a:lnTo>
                  <a:lnTo>
                    <a:pt x="178989" y="76761"/>
                  </a:lnTo>
                  <a:lnTo>
                    <a:pt x="122833" y="82753"/>
                  </a:lnTo>
                  <a:lnTo>
                    <a:pt x="65510" y="85106"/>
                  </a:lnTo>
                  <a:lnTo>
                    <a:pt x="14673" y="9250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86686" y="3135874"/>
              <a:ext cx="210570" cy="258726"/>
            </a:xfrm>
            <a:custGeom>
              <a:avLst/>
              <a:gdLst/>
              <a:ahLst/>
              <a:cxnLst/>
              <a:rect l="0" t="0" r="0" b="0"/>
              <a:pathLst>
                <a:path w="210570" h="258726">
                  <a:moveTo>
                    <a:pt x="0" y="74330"/>
                  </a:moveTo>
                  <a:lnTo>
                    <a:pt x="0" y="51974"/>
                  </a:lnTo>
                  <a:lnTo>
                    <a:pt x="6239" y="34758"/>
                  </a:lnTo>
                  <a:lnTo>
                    <a:pt x="29308" y="4642"/>
                  </a:lnTo>
                  <a:lnTo>
                    <a:pt x="37086" y="965"/>
                  </a:lnTo>
                  <a:lnTo>
                    <a:pt x="55087" y="0"/>
                  </a:lnTo>
                  <a:lnTo>
                    <a:pt x="84952" y="6033"/>
                  </a:lnTo>
                  <a:lnTo>
                    <a:pt x="110439" y="20819"/>
                  </a:lnTo>
                  <a:lnTo>
                    <a:pt x="132808" y="45607"/>
                  </a:lnTo>
                  <a:lnTo>
                    <a:pt x="148665" y="80768"/>
                  </a:lnTo>
                  <a:lnTo>
                    <a:pt x="155183" y="126410"/>
                  </a:lnTo>
                  <a:lnTo>
                    <a:pt x="151525" y="176979"/>
                  </a:lnTo>
                  <a:lnTo>
                    <a:pt x="137443" y="217829"/>
                  </a:lnTo>
                  <a:lnTo>
                    <a:pt x="118452" y="246570"/>
                  </a:lnTo>
                  <a:lnTo>
                    <a:pt x="98659" y="256166"/>
                  </a:lnTo>
                  <a:lnTo>
                    <a:pt x="86829" y="258725"/>
                  </a:lnTo>
                  <a:lnTo>
                    <a:pt x="76603" y="258092"/>
                  </a:lnTo>
                  <a:lnTo>
                    <a:pt x="59002" y="251148"/>
                  </a:lnTo>
                  <a:lnTo>
                    <a:pt x="46500" y="237144"/>
                  </a:lnTo>
                  <a:lnTo>
                    <a:pt x="41528" y="228496"/>
                  </a:lnTo>
                  <a:lnTo>
                    <a:pt x="40554" y="219221"/>
                  </a:lnTo>
                  <a:lnTo>
                    <a:pt x="45710" y="199558"/>
                  </a:lnTo>
                  <a:lnTo>
                    <a:pt x="52700" y="192910"/>
                  </a:lnTo>
                  <a:lnTo>
                    <a:pt x="105061" y="175777"/>
                  </a:lnTo>
                  <a:lnTo>
                    <a:pt x="126242" y="175180"/>
                  </a:lnTo>
                  <a:lnTo>
                    <a:pt x="147354" y="179984"/>
                  </a:lnTo>
                  <a:lnTo>
                    <a:pt x="210569" y="200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86686" y="3410246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29224" y="17958"/>
                  </a:lnTo>
                  <a:lnTo>
                    <a:pt x="169757" y="35149"/>
                  </a:lnTo>
                  <a:lnTo>
                    <a:pt x="118193" y="47973"/>
                  </a:lnTo>
                  <a:lnTo>
                    <a:pt x="66067" y="54840"/>
                  </a:lnTo>
                  <a:lnTo>
                    <a:pt x="9613" y="707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70914" y="3533569"/>
              <a:ext cx="154670" cy="198468"/>
            </a:xfrm>
            <a:custGeom>
              <a:avLst/>
              <a:gdLst/>
              <a:ahLst/>
              <a:cxnLst/>
              <a:rect l="0" t="0" r="0" b="0"/>
              <a:pathLst>
                <a:path w="154670" h="198468">
                  <a:moveTo>
                    <a:pt x="21057" y="13547"/>
                  </a:moveTo>
                  <a:lnTo>
                    <a:pt x="37824" y="2369"/>
                  </a:lnTo>
                  <a:lnTo>
                    <a:pt x="58535" y="0"/>
                  </a:lnTo>
                  <a:lnTo>
                    <a:pt x="80997" y="4017"/>
                  </a:lnTo>
                  <a:lnTo>
                    <a:pt x="98780" y="13601"/>
                  </a:lnTo>
                  <a:lnTo>
                    <a:pt x="103288" y="20602"/>
                  </a:lnTo>
                  <a:lnTo>
                    <a:pt x="105177" y="37740"/>
                  </a:lnTo>
                  <a:lnTo>
                    <a:pt x="101703" y="44883"/>
                  </a:lnTo>
                  <a:lnTo>
                    <a:pt x="88485" y="55940"/>
                  </a:lnTo>
                  <a:lnTo>
                    <a:pt x="61312" y="68742"/>
                  </a:lnTo>
                  <a:lnTo>
                    <a:pt x="59592" y="71401"/>
                  </a:lnTo>
                  <a:lnTo>
                    <a:pt x="63125" y="73173"/>
                  </a:lnTo>
                  <a:lnTo>
                    <a:pt x="96827" y="81607"/>
                  </a:lnTo>
                  <a:lnTo>
                    <a:pt x="126955" y="96754"/>
                  </a:lnTo>
                  <a:lnTo>
                    <a:pt x="141432" y="112529"/>
                  </a:lnTo>
                  <a:lnTo>
                    <a:pt x="150596" y="132409"/>
                  </a:lnTo>
                  <a:lnTo>
                    <a:pt x="154669" y="156842"/>
                  </a:lnTo>
                  <a:lnTo>
                    <a:pt x="152245" y="167569"/>
                  </a:lnTo>
                  <a:lnTo>
                    <a:pt x="140194" y="185726"/>
                  </a:lnTo>
                  <a:lnTo>
                    <a:pt x="120020" y="195356"/>
                  </a:lnTo>
                  <a:lnTo>
                    <a:pt x="94286" y="198467"/>
                  </a:lnTo>
                  <a:lnTo>
                    <a:pt x="36345" y="190931"/>
                  </a:lnTo>
                  <a:lnTo>
                    <a:pt x="0" y="18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44862" y="2820650"/>
              <a:ext cx="705410" cy="73700"/>
            </a:xfrm>
            <a:custGeom>
              <a:avLst/>
              <a:gdLst/>
              <a:ahLst/>
              <a:cxnLst/>
              <a:rect l="0" t="0" r="0" b="0"/>
              <a:pathLst>
                <a:path w="705410" h="73700">
                  <a:moveTo>
                    <a:pt x="705409" y="0"/>
                  </a:moveTo>
                  <a:lnTo>
                    <a:pt x="656479" y="0"/>
                  </a:lnTo>
                  <a:lnTo>
                    <a:pt x="597348" y="5589"/>
                  </a:lnTo>
                  <a:lnTo>
                    <a:pt x="541777" y="10722"/>
                  </a:lnTo>
                  <a:lnTo>
                    <a:pt x="489553" y="21789"/>
                  </a:lnTo>
                  <a:lnTo>
                    <a:pt x="440631" y="28683"/>
                  </a:lnTo>
                  <a:lnTo>
                    <a:pt x="385971" y="30725"/>
                  </a:lnTo>
                  <a:lnTo>
                    <a:pt x="328441" y="31330"/>
                  </a:lnTo>
                  <a:lnTo>
                    <a:pt x="271231" y="31510"/>
                  </a:lnTo>
                  <a:lnTo>
                    <a:pt x="209826" y="34683"/>
                  </a:lnTo>
                  <a:lnTo>
                    <a:pt x="153418" y="39912"/>
                  </a:lnTo>
                  <a:lnTo>
                    <a:pt x="98025" y="47268"/>
                  </a:lnTo>
                  <a:lnTo>
                    <a:pt x="46052" y="5998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39660" y="2954258"/>
              <a:ext cx="200042" cy="216051"/>
            </a:xfrm>
            <a:custGeom>
              <a:avLst/>
              <a:gdLst/>
              <a:ahLst/>
              <a:cxnLst/>
              <a:rect l="0" t="0" r="0" b="0"/>
              <a:pathLst>
                <a:path w="200042" h="216051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7" y="0"/>
                  </a:lnTo>
                  <a:lnTo>
                    <a:pt x="62944" y="4152"/>
                  </a:lnTo>
                  <a:lnTo>
                    <a:pt x="79058" y="13796"/>
                  </a:lnTo>
                  <a:lnTo>
                    <a:pt x="101283" y="37969"/>
                  </a:lnTo>
                  <a:lnTo>
                    <a:pt x="109355" y="63531"/>
                  </a:lnTo>
                  <a:lnTo>
                    <a:pt x="120127" y="116423"/>
                  </a:lnTo>
                  <a:lnTo>
                    <a:pt x="118911" y="155464"/>
                  </a:lnTo>
                  <a:lnTo>
                    <a:pt x="111142" y="191079"/>
                  </a:lnTo>
                  <a:lnTo>
                    <a:pt x="105680" y="199833"/>
                  </a:lnTo>
                  <a:lnTo>
                    <a:pt x="90253" y="212680"/>
                  </a:lnTo>
                  <a:lnTo>
                    <a:pt x="68578" y="216050"/>
                  </a:lnTo>
                  <a:lnTo>
                    <a:pt x="45687" y="212478"/>
                  </a:lnTo>
                  <a:lnTo>
                    <a:pt x="27714" y="203092"/>
                  </a:lnTo>
                  <a:lnTo>
                    <a:pt x="15047" y="188002"/>
                  </a:lnTo>
                  <a:lnTo>
                    <a:pt x="10031" y="179064"/>
                  </a:lnTo>
                  <a:lnTo>
                    <a:pt x="9027" y="170766"/>
                  </a:lnTo>
                  <a:lnTo>
                    <a:pt x="14150" y="155308"/>
                  </a:lnTo>
                  <a:lnTo>
                    <a:pt x="21132" y="150249"/>
                  </a:lnTo>
                  <a:lnTo>
                    <a:pt x="41367" y="144629"/>
                  </a:lnTo>
                  <a:lnTo>
                    <a:pt x="73478" y="147055"/>
                  </a:lnTo>
                  <a:lnTo>
                    <a:pt x="129432" y="161639"/>
                  </a:lnTo>
                  <a:lnTo>
                    <a:pt x="154621" y="166068"/>
                  </a:lnTo>
                  <a:lnTo>
                    <a:pt x="200041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39660" y="319967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7" y="3119"/>
                  </a:lnTo>
                  <a:lnTo>
                    <a:pt x="117860" y="10723"/>
                  </a:lnTo>
                  <a:lnTo>
                    <a:pt x="62882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34416" y="3291659"/>
              <a:ext cx="126770" cy="154018"/>
            </a:xfrm>
            <a:custGeom>
              <a:avLst/>
              <a:gdLst/>
              <a:ahLst/>
              <a:cxnLst/>
              <a:rect l="0" t="0" r="0" b="0"/>
              <a:pathLst>
                <a:path w="126770" h="154018">
                  <a:moveTo>
                    <a:pt x="0" y="13302"/>
                  </a:moveTo>
                  <a:lnTo>
                    <a:pt x="11179" y="2124"/>
                  </a:lnTo>
                  <a:lnTo>
                    <a:pt x="17981" y="0"/>
                  </a:lnTo>
                  <a:lnTo>
                    <a:pt x="44322" y="2601"/>
                  </a:lnTo>
                  <a:lnTo>
                    <a:pt x="64153" y="7766"/>
                  </a:lnTo>
                  <a:lnTo>
                    <a:pt x="70844" y="14291"/>
                  </a:lnTo>
                  <a:lnTo>
                    <a:pt x="78280" y="34019"/>
                  </a:lnTo>
                  <a:lnTo>
                    <a:pt x="76753" y="42321"/>
                  </a:lnTo>
                  <a:lnTo>
                    <a:pt x="72226" y="49025"/>
                  </a:lnTo>
                  <a:lnTo>
                    <a:pt x="65698" y="54665"/>
                  </a:lnTo>
                  <a:lnTo>
                    <a:pt x="64856" y="59594"/>
                  </a:lnTo>
                  <a:lnTo>
                    <a:pt x="67804" y="64051"/>
                  </a:lnTo>
                  <a:lnTo>
                    <a:pt x="88720" y="75912"/>
                  </a:lnTo>
                  <a:lnTo>
                    <a:pt x="114025" y="89955"/>
                  </a:lnTo>
                  <a:lnTo>
                    <a:pt x="121640" y="95989"/>
                  </a:lnTo>
                  <a:lnTo>
                    <a:pt x="125547" y="103522"/>
                  </a:lnTo>
                  <a:lnTo>
                    <a:pt x="126769" y="121250"/>
                  </a:lnTo>
                  <a:lnTo>
                    <a:pt x="123117" y="128551"/>
                  </a:lnTo>
                  <a:lnTo>
                    <a:pt x="109701" y="139783"/>
                  </a:lnTo>
                  <a:lnTo>
                    <a:pt x="82417" y="152683"/>
                  </a:lnTo>
                  <a:lnTo>
                    <a:pt x="62366" y="154017"/>
                  </a:lnTo>
                  <a:lnTo>
                    <a:pt x="31586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556036" y="4110799"/>
            <a:ext cx="1915380" cy="703753"/>
            <a:chOff x="1556036" y="4110799"/>
            <a:chExt cx="1915380" cy="703753"/>
          </a:xfrm>
        </p:grpSpPr>
        <p:sp>
          <p:nvSpPr>
            <p:cNvPr id="78" name="Freeform 77"/>
            <p:cNvSpPr/>
            <p:nvPr/>
          </p:nvSpPr>
          <p:spPr>
            <a:xfrm>
              <a:off x="1556036" y="4415729"/>
              <a:ext cx="195248" cy="258105"/>
            </a:xfrm>
            <a:custGeom>
              <a:avLst/>
              <a:gdLst/>
              <a:ahLst/>
              <a:cxnLst/>
              <a:rect l="0" t="0" r="0" b="0"/>
              <a:pathLst>
                <a:path w="195248" h="258105">
                  <a:moveTo>
                    <a:pt x="16263" y="34667"/>
                  </a:moveTo>
                  <a:lnTo>
                    <a:pt x="16263" y="93283"/>
                  </a:lnTo>
                  <a:lnTo>
                    <a:pt x="17433" y="153523"/>
                  </a:lnTo>
                  <a:lnTo>
                    <a:pt x="24596" y="204764"/>
                  </a:lnTo>
                  <a:lnTo>
                    <a:pt x="31399" y="258104"/>
                  </a:lnTo>
                  <a:lnTo>
                    <a:pt x="28693" y="257324"/>
                  </a:lnTo>
                  <a:lnTo>
                    <a:pt x="24550" y="253295"/>
                  </a:lnTo>
                  <a:lnTo>
                    <a:pt x="19946" y="236340"/>
                  </a:lnTo>
                  <a:lnTo>
                    <a:pt x="9513" y="179941"/>
                  </a:lnTo>
                  <a:lnTo>
                    <a:pt x="3361" y="123328"/>
                  </a:lnTo>
                  <a:lnTo>
                    <a:pt x="0" y="99808"/>
                  </a:lnTo>
                  <a:lnTo>
                    <a:pt x="2406" y="77656"/>
                  </a:lnTo>
                  <a:lnTo>
                    <a:pt x="15927" y="45454"/>
                  </a:lnTo>
                  <a:lnTo>
                    <a:pt x="34751" y="19276"/>
                  </a:lnTo>
                  <a:lnTo>
                    <a:pt x="60735" y="2290"/>
                  </a:lnTo>
                  <a:lnTo>
                    <a:pt x="80482" y="0"/>
                  </a:lnTo>
                  <a:lnTo>
                    <a:pt x="121755" y="8061"/>
                  </a:lnTo>
                  <a:lnTo>
                    <a:pt x="139577" y="23622"/>
                  </a:lnTo>
                  <a:lnTo>
                    <a:pt x="176132" y="85118"/>
                  </a:lnTo>
                  <a:lnTo>
                    <a:pt x="191125" y="140212"/>
                  </a:lnTo>
                  <a:lnTo>
                    <a:pt x="194433" y="196155"/>
                  </a:lnTo>
                  <a:lnTo>
                    <a:pt x="195247" y="2241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51325" y="442933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166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82910" y="451356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91877" y="4228044"/>
              <a:ext cx="296402" cy="364922"/>
            </a:xfrm>
            <a:custGeom>
              <a:avLst/>
              <a:gdLst/>
              <a:ahLst/>
              <a:cxnLst/>
              <a:rect l="0" t="0" r="0" b="0"/>
              <a:pathLst>
                <a:path w="296402" h="364922">
                  <a:moveTo>
                    <a:pt x="12132" y="43367"/>
                  </a:moveTo>
                  <a:lnTo>
                    <a:pt x="954" y="54546"/>
                  </a:lnTo>
                  <a:lnTo>
                    <a:pt x="0" y="54329"/>
                  </a:lnTo>
                  <a:lnTo>
                    <a:pt x="9837" y="38426"/>
                  </a:lnTo>
                  <a:lnTo>
                    <a:pt x="37242" y="11499"/>
                  </a:lnTo>
                  <a:lnTo>
                    <a:pt x="46419" y="4574"/>
                  </a:lnTo>
                  <a:lnTo>
                    <a:pt x="69095" y="0"/>
                  </a:lnTo>
                  <a:lnTo>
                    <a:pt x="116191" y="6595"/>
                  </a:lnTo>
                  <a:lnTo>
                    <a:pt x="134809" y="18835"/>
                  </a:lnTo>
                  <a:lnTo>
                    <a:pt x="149713" y="35974"/>
                  </a:lnTo>
                  <a:lnTo>
                    <a:pt x="168813" y="78691"/>
                  </a:lnTo>
                  <a:lnTo>
                    <a:pt x="183851" y="131843"/>
                  </a:lnTo>
                  <a:lnTo>
                    <a:pt x="188512" y="187402"/>
                  </a:lnTo>
                  <a:lnTo>
                    <a:pt x="179380" y="243438"/>
                  </a:lnTo>
                  <a:lnTo>
                    <a:pt x="166582" y="282412"/>
                  </a:lnTo>
                  <a:lnTo>
                    <a:pt x="141297" y="327022"/>
                  </a:lnTo>
                  <a:lnTo>
                    <a:pt x="115134" y="353451"/>
                  </a:lnTo>
                  <a:lnTo>
                    <a:pt x="92226" y="362506"/>
                  </a:lnTo>
                  <a:lnTo>
                    <a:pt x="79566" y="364921"/>
                  </a:lnTo>
                  <a:lnTo>
                    <a:pt x="59260" y="361365"/>
                  </a:lnTo>
                  <a:lnTo>
                    <a:pt x="42437" y="350816"/>
                  </a:lnTo>
                  <a:lnTo>
                    <a:pt x="27161" y="334429"/>
                  </a:lnTo>
                  <a:lnTo>
                    <a:pt x="23321" y="325146"/>
                  </a:lnTo>
                  <a:lnTo>
                    <a:pt x="22174" y="305473"/>
                  </a:lnTo>
                  <a:lnTo>
                    <a:pt x="28683" y="288150"/>
                  </a:lnTo>
                  <a:lnTo>
                    <a:pt x="33695" y="280255"/>
                  </a:lnTo>
                  <a:lnTo>
                    <a:pt x="48622" y="268364"/>
                  </a:lnTo>
                  <a:lnTo>
                    <a:pt x="86800" y="251198"/>
                  </a:lnTo>
                  <a:lnTo>
                    <a:pt x="107319" y="249990"/>
                  </a:lnTo>
                  <a:lnTo>
                    <a:pt x="166823" y="261823"/>
                  </a:lnTo>
                  <a:lnTo>
                    <a:pt x="227865" y="284207"/>
                  </a:lnTo>
                  <a:lnTo>
                    <a:pt x="284141" y="294491"/>
                  </a:lnTo>
                  <a:lnTo>
                    <a:pt x="296401" y="2960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95500" y="4247832"/>
              <a:ext cx="185362" cy="360524"/>
            </a:xfrm>
            <a:custGeom>
              <a:avLst/>
              <a:gdLst/>
              <a:ahLst/>
              <a:cxnLst/>
              <a:rect l="0" t="0" r="0" b="0"/>
              <a:pathLst>
                <a:path w="185362" h="360524">
                  <a:moveTo>
                    <a:pt x="182291" y="86750"/>
                  </a:moveTo>
                  <a:lnTo>
                    <a:pt x="158245" y="104731"/>
                  </a:lnTo>
                  <a:lnTo>
                    <a:pt x="115657" y="162274"/>
                  </a:lnTo>
                  <a:lnTo>
                    <a:pt x="86111" y="222243"/>
                  </a:lnTo>
                  <a:lnTo>
                    <a:pt x="66752" y="279201"/>
                  </a:lnTo>
                  <a:lnTo>
                    <a:pt x="61921" y="304475"/>
                  </a:lnTo>
                  <a:lnTo>
                    <a:pt x="63672" y="327406"/>
                  </a:lnTo>
                  <a:lnTo>
                    <a:pt x="71470" y="346177"/>
                  </a:lnTo>
                  <a:lnTo>
                    <a:pt x="76825" y="354458"/>
                  </a:lnTo>
                  <a:lnTo>
                    <a:pt x="85074" y="358808"/>
                  </a:lnTo>
                  <a:lnTo>
                    <a:pt x="106719" y="360523"/>
                  </a:lnTo>
                  <a:lnTo>
                    <a:pt x="139622" y="354911"/>
                  </a:lnTo>
                  <a:lnTo>
                    <a:pt x="157868" y="342803"/>
                  </a:lnTo>
                  <a:lnTo>
                    <a:pt x="172606" y="325724"/>
                  </a:lnTo>
                  <a:lnTo>
                    <a:pt x="183056" y="306434"/>
                  </a:lnTo>
                  <a:lnTo>
                    <a:pt x="185361" y="286163"/>
                  </a:lnTo>
                  <a:lnTo>
                    <a:pt x="177308" y="244553"/>
                  </a:lnTo>
                  <a:lnTo>
                    <a:pt x="162227" y="218644"/>
                  </a:lnTo>
                  <a:lnTo>
                    <a:pt x="105911" y="158035"/>
                  </a:lnTo>
                  <a:lnTo>
                    <a:pt x="47665" y="107871"/>
                  </a:lnTo>
                  <a:lnTo>
                    <a:pt x="11791" y="71551"/>
                  </a:lnTo>
                  <a:lnTo>
                    <a:pt x="2008" y="53089"/>
                  </a:lnTo>
                  <a:lnTo>
                    <a:pt x="0" y="33185"/>
                  </a:lnTo>
                  <a:lnTo>
                    <a:pt x="1102" y="22964"/>
                  </a:lnTo>
                  <a:lnTo>
                    <a:pt x="5347" y="14980"/>
                  </a:lnTo>
                  <a:lnTo>
                    <a:pt x="19421" y="2989"/>
                  </a:lnTo>
                  <a:lnTo>
                    <a:pt x="43614" y="0"/>
                  </a:lnTo>
                  <a:lnTo>
                    <a:pt x="95627" y="7613"/>
                  </a:lnTo>
                  <a:lnTo>
                    <a:pt x="123338" y="22618"/>
                  </a:lnTo>
                  <a:lnTo>
                    <a:pt x="150706" y="44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98890" y="439775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89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19947" y="42714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93646" y="4481981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2631" y="4110799"/>
              <a:ext cx="231628" cy="251880"/>
            </a:xfrm>
            <a:custGeom>
              <a:avLst/>
              <a:gdLst/>
              <a:ahLst/>
              <a:cxnLst/>
              <a:rect l="0" t="0" r="0" b="0"/>
              <a:pathLst>
                <a:path w="231628" h="251880">
                  <a:moveTo>
                    <a:pt x="0" y="65856"/>
                  </a:moveTo>
                  <a:lnTo>
                    <a:pt x="20243" y="21893"/>
                  </a:lnTo>
                  <a:lnTo>
                    <a:pt x="35903" y="8102"/>
                  </a:lnTo>
                  <a:lnTo>
                    <a:pt x="44992" y="2787"/>
                  </a:lnTo>
                  <a:lnTo>
                    <a:pt x="64450" y="0"/>
                  </a:lnTo>
                  <a:lnTo>
                    <a:pt x="74552" y="895"/>
                  </a:lnTo>
                  <a:lnTo>
                    <a:pt x="92016" y="8129"/>
                  </a:lnTo>
                  <a:lnTo>
                    <a:pt x="107576" y="20312"/>
                  </a:lnTo>
                  <a:lnTo>
                    <a:pt x="128321" y="46902"/>
                  </a:lnTo>
                  <a:lnTo>
                    <a:pt x="141226" y="78177"/>
                  </a:lnTo>
                  <a:lnTo>
                    <a:pt x="146179" y="130074"/>
                  </a:lnTo>
                  <a:lnTo>
                    <a:pt x="141569" y="185385"/>
                  </a:lnTo>
                  <a:lnTo>
                    <a:pt x="132673" y="221764"/>
                  </a:lnTo>
                  <a:lnTo>
                    <a:pt x="127053" y="230626"/>
                  </a:lnTo>
                  <a:lnTo>
                    <a:pt x="111450" y="243592"/>
                  </a:lnTo>
                  <a:lnTo>
                    <a:pt x="89698" y="250134"/>
                  </a:lnTo>
                  <a:lnTo>
                    <a:pt x="77346" y="251879"/>
                  </a:lnTo>
                  <a:lnTo>
                    <a:pt x="67941" y="249533"/>
                  </a:lnTo>
                  <a:lnTo>
                    <a:pt x="60502" y="244459"/>
                  </a:lnTo>
                  <a:lnTo>
                    <a:pt x="49116" y="229463"/>
                  </a:lnTo>
                  <a:lnTo>
                    <a:pt x="40157" y="211099"/>
                  </a:lnTo>
                  <a:lnTo>
                    <a:pt x="38514" y="191240"/>
                  </a:lnTo>
                  <a:lnTo>
                    <a:pt x="39714" y="181030"/>
                  </a:lnTo>
                  <a:lnTo>
                    <a:pt x="45193" y="174224"/>
                  </a:lnTo>
                  <a:lnTo>
                    <a:pt x="63760" y="166662"/>
                  </a:lnTo>
                  <a:lnTo>
                    <a:pt x="84489" y="166420"/>
                  </a:lnTo>
                  <a:lnTo>
                    <a:pt x="105401" y="171383"/>
                  </a:lnTo>
                  <a:lnTo>
                    <a:pt x="150541" y="187392"/>
                  </a:lnTo>
                  <a:lnTo>
                    <a:pt x="207258" y="199970"/>
                  </a:lnTo>
                  <a:lnTo>
                    <a:pt x="231627" y="21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51574" y="4429338"/>
              <a:ext cx="284270" cy="42116"/>
            </a:xfrm>
            <a:custGeom>
              <a:avLst/>
              <a:gdLst/>
              <a:ahLst/>
              <a:cxnLst/>
              <a:rect l="0" t="0" r="0" b="0"/>
              <a:pathLst>
                <a:path w="284270" h="42116">
                  <a:moveTo>
                    <a:pt x="284269" y="0"/>
                  </a:moveTo>
                  <a:lnTo>
                    <a:pt x="229224" y="16789"/>
                  </a:lnTo>
                  <a:lnTo>
                    <a:pt x="169757" y="26085"/>
                  </a:lnTo>
                  <a:lnTo>
                    <a:pt x="112127" y="31669"/>
                  </a:lnTo>
                  <a:lnTo>
                    <a:pt x="61403" y="3970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88444" y="4539563"/>
              <a:ext cx="182972" cy="274989"/>
            </a:xfrm>
            <a:custGeom>
              <a:avLst/>
              <a:gdLst/>
              <a:ahLst/>
              <a:cxnLst/>
              <a:rect l="0" t="0" r="0" b="0"/>
              <a:pathLst>
                <a:path w="182972" h="274989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53875" y="5611"/>
                  </a:lnTo>
                  <a:lnTo>
                    <a:pt x="74248" y="15738"/>
                  </a:lnTo>
                  <a:lnTo>
                    <a:pt x="88761" y="31156"/>
                  </a:lnTo>
                  <a:lnTo>
                    <a:pt x="94269" y="40181"/>
                  </a:lnTo>
                  <a:lnTo>
                    <a:pt x="95601" y="49708"/>
                  </a:lnTo>
                  <a:lnTo>
                    <a:pt x="90843" y="69651"/>
                  </a:lnTo>
                  <a:lnTo>
                    <a:pt x="77809" y="83974"/>
                  </a:lnTo>
                  <a:lnTo>
                    <a:pt x="69420" y="89431"/>
                  </a:lnTo>
                  <a:lnTo>
                    <a:pt x="67337" y="94239"/>
                  </a:lnTo>
                  <a:lnTo>
                    <a:pt x="69458" y="98614"/>
                  </a:lnTo>
                  <a:lnTo>
                    <a:pt x="74381" y="102701"/>
                  </a:lnTo>
                  <a:lnTo>
                    <a:pt x="130802" y="130400"/>
                  </a:lnTo>
                  <a:lnTo>
                    <a:pt x="153660" y="150065"/>
                  </a:lnTo>
                  <a:lnTo>
                    <a:pt x="169661" y="176299"/>
                  </a:lnTo>
                  <a:lnTo>
                    <a:pt x="181812" y="206298"/>
                  </a:lnTo>
                  <a:lnTo>
                    <a:pt x="182971" y="226984"/>
                  </a:lnTo>
                  <a:lnTo>
                    <a:pt x="181642" y="237414"/>
                  </a:lnTo>
                  <a:lnTo>
                    <a:pt x="170807" y="255242"/>
                  </a:lnTo>
                  <a:lnTo>
                    <a:pt x="163004" y="263271"/>
                  </a:lnTo>
                  <a:lnTo>
                    <a:pt x="141857" y="272193"/>
                  </a:lnTo>
                  <a:lnTo>
                    <a:pt x="118030" y="274988"/>
                  </a:lnTo>
                  <a:lnTo>
                    <a:pt x="56347" y="262263"/>
                  </a:lnTo>
                  <a:lnTo>
                    <a:pt x="42114" y="258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83521" y="5161158"/>
            <a:ext cx="499685" cy="507814"/>
            <a:chOff x="5583521" y="5161158"/>
            <a:chExt cx="499685" cy="507814"/>
          </a:xfrm>
        </p:grpSpPr>
        <p:sp>
          <p:nvSpPr>
            <p:cNvPr id="90" name="Freeform 89"/>
            <p:cNvSpPr/>
            <p:nvPr/>
          </p:nvSpPr>
          <p:spPr>
            <a:xfrm>
              <a:off x="5746634" y="5211606"/>
              <a:ext cx="208448" cy="372485"/>
            </a:xfrm>
            <a:custGeom>
              <a:avLst/>
              <a:gdLst/>
              <a:ahLst/>
              <a:cxnLst/>
              <a:rect l="0" t="0" r="0" b="0"/>
              <a:pathLst>
                <a:path w="208448" h="372485">
                  <a:moveTo>
                    <a:pt x="54568" y="0"/>
                  </a:moveTo>
                  <a:lnTo>
                    <a:pt x="44992" y="24046"/>
                  </a:lnTo>
                  <a:lnTo>
                    <a:pt x="9903" y="85122"/>
                  </a:lnTo>
                  <a:lnTo>
                    <a:pt x="792" y="98663"/>
                  </a:lnTo>
                  <a:lnTo>
                    <a:pt x="0" y="97361"/>
                  </a:lnTo>
                  <a:lnTo>
                    <a:pt x="642" y="92983"/>
                  </a:lnTo>
                  <a:lnTo>
                    <a:pt x="31121" y="41034"/>
                  </a:lnTo>
                  <a:lnTo>
                    <a:pt x="47656" y="26816"/>
                  </a:lnTo>
                  <a:lnTo>
                    <a:pt x="86868" y="8156"/>
                  </a:lnTo>
                  <a:lnTo>
                    <a:pt x="107528" y="6744"/>
                  </a:lnTo>
                  <a:lnTo>
                    <a:pt x="117951" y="8006"/>
                  </a:lnTo>
                  <a:lnTo>
                    <a:pt x="135770" y="18766"/>
                  </a:lnTo>
                  <a:lnTo>
                    <a:pt x="150320" y="35246"/>
                  </a:lnTo>
                  <a:lnTo>
                    <a:pt x="160686" y="54270"/>
                  </a:lnTo>
                  <a:lnTo>
                    <a:pt x="162953" y="74423"/>
                  </a:lnTo>
                  <a:lnTo>
                    <a:pt x="154875" y="115956"/>
                  </a:lnTo>
                  <a:lnTo>
                    <a:pt x="139791" y="147441"/>
                  </a:lnTo>
                  <a:lnTo>
                    <a:pt x="114914" y="173408"/>
                  </a:lnTo>
                  <a:lnTo>
                    <a:pt x="106497" y="176436"/>
                  </a:lnTo>
                  <a:lnTo>
                    <a:pt x="98546" y="176116"/>
                  </a:lnTo>
                  <a:lnTo>
                    <a:pt x="90906" y="173562"/>
                  </a:lnTo>
                  <a:lnTo>
                    <a:pt x="89322" y="170691"/>
                  </a:lnTo>
                  <a:lnTo>
                    <a:pt x="91775" y="167606"/>
                  </a:lnTo>
                  <a:lnTo>
                    <a:pt x="96920" y="164380"/>
                  </a:lnTo>
                  <a:lnTo>
                    <a:pt x="111995" y="163915"/>
                  </a:lnTo>
                  <a:lnTo>
                    <a:pt x="130394" y="168777"/>
                  </a:lnTo>
                  <a:lnTo>
                    <a:pt x="167682" y="190963"/>
                  </a:lnTo>
                  <a:lnTo>
                    <a:pt x="197924" y="223464"/>
                  </a:lnTo>
                  <a:lnTo>
                    <a:pt x="206019" y="246327"/>
                  </a:lnTo>
                  <a:lnTo>
                    <a:pt x="208447" y="270915"/>
                  </a:lnTo>
                  <a:lnTo>
                    <a:pt x="205627" y="293542"/>
                  </a:lnTo>
                  <a:lnTo>
                    <a:pt x="197354" y="312177"/>
                  </a:lnTo>
                  <a:lnTo>
                    <a:pt x="172980" y="343204"/>
                  </a:lnTo>
                  <a:lnTo>
                    <a:pt x="146975" y="359183"/>
                  </a:lnTo>
                  <a:lnTo>
                    <a:pt x="117042" y="371327"/>
                  </a:lnTo>
                  <a:lnTo>
                    <a:pt x="96372" y="372484"/>
                  </a:lnTo>
                  <a:lnTo>
                    <a:pt x="75487" y="367930"/>
                  </a:lnTo>
                  <a:lnTo>
                    <a:pt x="45169" y="352211"/>
                  </a:lnTo>
                  <a:lnTo>
                    <a:pt x="192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83521" y="5161158"/>
              <a:ext cx="499685" cy="507814"/>
            </a:xfrm>
            <a:custGeom>
              <a:avLst/>
              <a:gdLst/>
              <a:ahLst/>
              <a:cxnLst/>
              <a:rect l="0" t="0" r="0" b="0"/>
              <a:pathLst>
                <a:path w="499685" h="507814">
                  <a:moveTo>
                    <a:pt x="407194" y="8334"/>
                  </a:moveTo>
                  <a:lnTo>
                    <a:pt x="358263" y="0"/>
                  </a:lnTo>
                  <a:lnTo>
                    <a:pt x="310418" y="1575"/>
                  </a:lnTo>
                  <a:lnTo>
                    <a:pt x="247437" y="12588"/>
                  </a:lnTo>
                  <a:lnTo>
                    <a:pt x="187241" y="40941"/>
                  </a:lnTo>
                  <a:lnTo>
                    <a:pt x="133604" y="83554"/>
                  </a:lnTo>
                  <a:lnTo>
                    <a:pt x="71465" y="145338"/>
                  </a:lnTo>
                  <a:lnTo>
                    <a:pt x="32295" y="203454"/>
                  </a:lnTo>
                  <a:lnTo>
                    <a:pt x="8117" y="260370"/>
                  </a:lnTo>
                  <a:lnTo>
                    <a:pt x="0" y="295531"/>
                  </a:lnTo>
                  <a:lnTo>
                    <a:pt x="714" y="332465"/>
                  </a:lnTo>
                  <a:lnTo>
                    <a:pt x="15844" y="387063"/>
                  </a:lnTo>
                  <a:lnTo>
                    <a:pt x="39728" y="426296"/>
                  </a:lnTo>
                  <a:lnTo>
                    <a:pt x="72565" y="456922"/>
                  </a:lnTo>
                  <a:lnTo>
                    <a:pt x="133653" y="484955"/>
                  </a:lnTo>
                  <a:lnTo>
                    <a:pt x="194455" y="503085"/>
                  </a:lnTo>
                  <a:lnTo>
                    <a:pt x="216717" y="507813"/>
                  </a:lnTo>
                  <a:lnTo>
                    <a:pt x="259604" y="501317"/>
                  </a:lnTo>
                  <a:lnTo>
                    <a:pt x="322949" y="481953"/>
                  </a:lnTo>
                  <a:lnTo>
                    <a:pt x="375606" y="456142"/>
                  </a:lnTo>
                  <a:lnTo>
                    <a:pt x="422661" y="422270"/>
                  </a:lnTo>
                  <a:lnTo>
                    <a:pt x="466672" y="365670"/>
                  </a:lnTo>
                  <a:lnTo>
                    <a:pt x="494299" y="303076"/>
                  </a:lnTo>
                  <a:lnTo>
                    <a:pt x="499684" y="260351"/>
                  </a:lnTo>
                  <a:lnTo>
                    <a:pt x="490198" y="199145"/>
                  </a:lnTo>
                  <a:lnTo>
                    <a:pt x="477411" y="166646"/>
                  </a:lnTo>
                  <a:lnTo>
                    <a:pt x="452129" y="129813"/>
                  </a:lnTo>
                  <a:lnTo>
                    <a:pt x="415030" y="92771"/>
                  </a:lnTo>
                  <a:lnTo>
                    <a:pt x="365080" y="60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232870" y="5250442"/>
            <a:ext cx="2916395" cy="719217"/>
            <a:chOff x="6232870" y="5250442"/>
            <a:chExt cx="2916395" cy="719217"/>
          </a:xfrm>
        </p:grpSpPr>
        <p:sp>
          <p:nvSpPr>
            <p:cNvPr id="93" name="Freeform 92"/>
            <p:cNvSpPr/>
            <p:nvPr/>
          </p:nvSpPr>
          <p:spPr>
            <a:xfrm>
              <a:off x="6232870" y="5250442"/>
              <a:ext cx="232990" cy="456004"/>
            </a:xfrm>
            <a:custGeom>
              <a:avLst/>
              <a:gdLst/>
              <a:ahLst/>
              <a:cxnLst/>
              <a:rect l="0" t="0" r="0" b="0"/>
              <a:pathLst>
                <a:path w="232990" h="456004">
                  <a:moveTo>
                    <a:pt x="0" y="413889"/>
                  </a:moveTo>
                  <a:lnTo>
                    <a:pt x="0" y="355272"/>
                  </a:lnTo>
                  <a:lnTo>
                    <a:pt x="8406" y="302268"/>
                  </a:lnTo>
                  <a:lnTo>
                    <a:pt x="21331" y="250551"/>
                  </a:lnTo>
                  <a:lnTo>
                    <a:pt x="31667" y="201716"/>
                  </a:lnTo>
                  <a:lnTo>
                    <a:pt x="40051" y="138402"/>
                  </a:lnTo>
                  <a:lnTo>
                    <a:pt x="47092" y="100636"/>
                  </a:lnTo>
                  <a:lnTo>
                    <a:pt x="48942" y="98599"/>
                  </a:lnTo>
                  <a:lnTo>
                    <a:pt x="51547" y="122508"/>
                  </a:lnTo>
                  <a:lnTo>
                    <a:pt x="58087" y="181095"/>
                  </a:lnTo>
                  <a:lnTo>
                    <a:pt x="67254" y="213502"/>
                  </a:lnTo>
                  <a:lnTo>
                    <a:pt x="72912" y="218297"/>
                  </a:lnTo>
                  <a:lnTo>
                    <a:pt x="80193" y="219153"/>
                  </a:lnTo>
                  <a:lnTo>
                    <a:pt x="96473" y="213866"/>
                  </a:lnTo>
                  <a:lnTo>
                    <a:pt x="111507" y="203718"/>
                  </a:lnTo>
                  <a:lnTo>
                    <a:pt x="147294" y="148419"/>
                  </a:lnTo>
                  <a:lnTo>
                    <a:pt x="181310" y="94661"/>
                  </a:lnTo>
                  <a:lnTo>
                    <a:pt x="208523" y="36037"/>
                  </a:lnTo>
                  <a:lnTo>
                    <a:pt x="231916" y="0"/>
                  </a:lnTo>
                  <a:lnTo>
                    <a:pt x="232989" y="1093"/>
                  </a:lnTo>
                  <a:lnTo>
                    <a:pt x="228627" y="61621"/>
                  </a:lnTo>
                  <a:lnTo>
                    <a:pt x="220210" y="116491"/>
                  </a:lnTo>
                  <a:lnTo>
                    <a:pt x="213685" y="161219"/>
                  </a:lnTo>
                  <a:lnTo>
                    <a:pt x="206885" y="208395"/>
                  </a:lnTo>
                  <a:lnTo>
                    <a:pt x="202069" y="264225"/>
                  </a:lnTo>
                  <a:lnTo>
                    <a:pt x="193207" y="320115"/>
                  </a:lnTo>
                  <a:lnTo>
                    <a:pt x="189438" y="371676"/>
                  </a:lnTo>
                  <a:lnTo>
                    <a:pt x="175003" y="433547"/>
                  </a:lnTo>
                  <a:lnTo>
                    <a:pt x="168456" y="456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11363" y="5516933"/>
              <a:ext cx="140053" cy="191366"/>
            </a:xfrm>
            <a:custGeom>
              <a:avLst/>
              <a:gdLst/>
              <a:ahLst/>
              <a:cxnLst/>
              <a:rect l="0" t="0" r="0" b="0"/>
              <a:pathLst>
                <a:path w="140053" h="191366">
                  <a:moveTo>
                    <a:pt x="16306" y="52642"/>
                  </a:moveTo>
                  <a:lnTo>
                    <a:pt x="7972" y="90120"/>
                  </a:lnTo>
                  <a:lnTo>
                    <a:pt x="0" y="146788"/>
                  </a:lnTo>
                  <a:lnTo>
                    <a:pt x="2429" y="168184"/>
                  </a:lnTo>
                  <a:lnTo>
                    <a:pt x="7054" y="176463"/>
                  </a:lnTo>
                  <a:lnTo>
                    <a:pt x="21552" y="188782"/>
                  </a:lnTo>
                  <a:lnTo>
                    <a:pt x="30332" y="191365"/>
                  </a:lnTo>
                  <a:lnTo>
                    <a:pt x="49445" y="191116"/>
                  </a:lnTo>
                  <a:lnTo>
                    <a:pt x="66519" y="183986"/>
                  </a:lnTo>
                  <a:lnTo>
                    <a:pt x="81907" y="171848"/>
                  </a:lnTo>
                  <a:lnTo>
                    <a:pt x="102553" y="145284"/>
                  </a:lnTo>
                  <a:lnTo>
                    <a:pt x="128170" y="84042"/>
                  </a:lnTo>
                  <a:lnTo>
                    <a:pt x="139441" y="38957"/>
                  </a:lnTo>
                  <a:lnTo>
                    <a:pt x="140052" y="17314"/>
                  </a:lnTo>
                  <a:lnTo>
                    <a:pt x="138578" y="11543"/>
                  </a:lnTo>
                  <a:lnTo>
                    <a:pt x="1321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38238" y="529583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21057" y="58617"/>
                  </a:lnTo>
                  <a:lnTo>
                    <a:pt x="21057" y="104585"/>
                  </a:lnTo>
                  <a:lnTo>
                    <a:pt x="21057" y="166429"/>
                  </a:lnTo>
                  <a:lnTo>
                    <a:pt x="15468" y="214259"/>
                  </a:lnTo>
                  <a:lnTo>
                    <a:pt x="11992" y="267425"/>
                  </a:lnTo>
                  <a:lnTo>
                    <a:pt x="3582" y="325396"/>
                  </a:lnTo>
                  <a:lnTo>
                    <a:pt x="708" y="38762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06985" y="5348477"/>
              <a:ext cx="20767" cy="379026"/>
            </a:xfrm>
            <a:custGeom>
              <a:avLst/>
              <a:gdLst/>
              <a:ahLst/>
              <a:cxnLst/>
              <a:rect l="0" t="0" r="0" b="0"/>
              <a:pathLst>
                <a:path w="20767" h="379026">
                  <a:moveTo>
                    <a:pt x="20766" y="0"/>
                  </a:moveTo>
                  <a:lnTo>
                    <a:pt x="12432" y="37477"/>
                  </a:lnTo>
                  <a:lnTo>
                    <a:pt x="10671" y="100079"/>
                  </a:lnTo>
                  <a:lnTo>
                    <a:pt x="10366" y="153915"/>
                  </a:lnTo>
                  <a:lnTo>
                    <a:pt x="4686" y="206911"/>
                  </a:lnTo>
                  <a:lnTo>
                    <a:pt x="692" y="269985"/>
                  </a:lnTo>
                  <a:lnTo>
                    <a:pt x="0" y="319161"/>
                  </a:lnTo>
                  <a:lnTo>
                    <a:pt x="965" y="359208"/>
                  </a:lnTo>
                  <a:lnTo>
                    <a:pt x="2886" y="365814"/>
                  </a:lnTo>
                  <a:lnTo>
                    <a:pt x="10237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64580" y="552746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11979" y="56748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59659" y="5380062"/>
              <a:ext cx="123589" cy="379492"/>
            </a:xfrm>
            <a:custGeom>
              <a:avLst/>
              <a:gdLst/>
              <a:ahLst/>
              <a:cxnLst/>
              <a:rect l="0" t="0" r="0" b="0"/>
              <a:pathLst>
                <a:path w="123589" h="379492">
                  <a:moveTo>
                    <a:pt x="36590" y="0"/>
                  </a:moveTo>
                  <a:lnTo>
                    <a:pt x="28256" y="37478"/>
                  </a:lnTo>
                  <a:lnTo>
                    <a:pt x="26494" y="94491"/>
                  </a:lnTo>
                  <a:lnTo>
                    <a:pt x="26147" y="154842"/>
                  </a:lnTo>
                  <a:lnTo>
                    <a:pt x="22958" y="215636"/>
                  </a:lnTo>
                  <a:lnTo>
                    <a:pt x="16999" y="273312"/>
                  </a:lnTo>
                  <a:lnTo>
                    <a:pt x="10377" y="312608"/>
                  </a:lnTo>
                  <a:lnTo>
                    <a:pt x="7416" y="317200"/>
                  </a:lnTo>
                  <a:lnTo>
                    <a:pt x="4272" y="316751"/>
                  </a:lnTo>
                  <a:lnTo>
                    <a:pt x="1007" y="312943"/>
                  </a:lnTo>
                  <a:lnTo>
                    <a:pt x="0" y="306895"/>
                  </a:lnTo>
                  <a:lnTo>
                    <a:pt x="9703" y="262033"/>
                  </a:lnTo>
                  <a:lnTo>
                    <a:pt x="24984" y="236866"/>
                  </a:lnTo>
                  <a:lnTo>
                    <a:pt x="44330" y="214592"/>
                  </a:lnTo>
                  <a:lnTo>
                    <a:pt x="52278" y="210912"/>
                  </a:lnTo>
                  <a:lnTo>
                    <a:pt x="70468" y="209942"/>
                  </a:lnTo>
                  <a:lnTo>
                    <a:pt x="87132" y="216530"/>
                  </a:lnTo>
                  <a:lnTo>
                    <a:pt x="94851" y="221562"/>
                  </a:lnTo>
                  <a:lnTo>
                    <a:pt x="106547" y="239632"/>
                  </a:lnTo>
                  <a:lnTo>
                    <a:pt x="123588" y="283771"/>
                  </a:lnTo>
                  <a:lnTo>
                    <a:pt x="123457" y="321296"/>
                  </a:lnTo>
                  <a:lnTo>
                    <a:pt x="115752" y="342060"/>
                  </a:lnTo>
                  <a:lnTo>
                    <a:pt x="91741" y="374454"/>
                  </a:lnTo>
                  <a:lnTo>
                    <a:pt x="83885" y="378317"/>
                  </a:lnTo>
                  <a:lnTo>
                    <a:pt x="65799" y="379491"/>
                  </a:lnTo>
                  <a:lnTo>
                    <a:pt x="2606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64704" y="565380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8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91005" y="5590632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210570" y="0"/>
                  </a:moveTo>
                  <a:lnTo>
                    <a:pt x="195916" y="53027"/>
                  </a:lnTo>
                  <a:lnTo>
                    <a:pt x="173967" y="100898"/>
                  </a:lnTo>
                  <a:lnTo>
                    <a:pt x="140464" y="157451"/>
                  </a:lnTo>
                  <a:lnTo>
                    <a:pt x="100305" y="212776"/>
                  </a:lnTo>
                  <a:lnTo>
                    <a:pt x="63166" y="272414"/>
                  </a:lnTo>
                  <a:lnTo>
                    <a:pt x="24258" y="3312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812145" y="5559046"/>
              <a:ext cx="115814" cy="193100"/>
            </a:xfrm>
            <a:custGeom>
              <a:avLst/>
              <a:gdLst/>
              <a:ahLst/>
              <a:cxnLst/>
              <a:rect l="0" t="0" r="0" b="0"/>
              <a:pathLst>
                <a:path w="115814" h="193100">
                  <a:moveTo>
                    <a:pt x="0" y="105285"/>
                  </a:moveTo>
                  <a:lnTo>
                    <a:pt x="3119" y="147977"/>
                  </a:lnTo>
                  <a:lnTo>
                    <a:pt x="14654" y="189627"/>
                  </a:lnTo>
                  <a:lnTo>
                    <a:pt x="17958" y="193099"/>
                  </a:lnTo>
                  <a:lnTo>
                    <a:pt x="21331" y="191904"/>
                  </a:lnTo>
                  <a:lnTo>
                    <a:pt x="24749" y="187597"/>
                  </a:lnTo>
                  <a:lnTo>
                    <a:pt x="25857" y="181217"/>
                  </a:lnTo>
                  <a:lnTo>
                    <a:pt x="19232" y="145760"/>
                  </a:lnTo>
                  <a:lnTo>
                    <a:pt x="12247" y="99372"/>
                  </a:lnTo>
                  <a:lnTo>
                    <a:pt x="13207" y="46319"/>
                  </a:lnTo>
                  <a:lnTo>
                    <a:pt x="21858" y="22926"/>
                  </a:lnTo>
                  <a:lnTo>
                    <a:pt x="29780" y="15284"/>
                  </a:lnTo>
                  <a:lnTo>
                    <a:pt x="51060" y="6793"/>
                  </a:lnTo>
                  <a:lnTo>
                    <a:pt x="104050" y="89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36728" y="5588549"/>
              <a:ext cx="110208" cy="191597"/>
            </a:xfrm>
            <a:custGeom>
              <a:avLst/>
              <a:gdLst/>
              <a:ahLst/>
              <a:cxnLst/>
              <a:rect l="0" t="0" r="0" b="0"/>
              <a:pathLst>
                <a:path w="110208" h="191597">
                  <a:moveTo>
                    <a:pt x="22816" y="86311"/>
                  </a:moveTo>
                  <a:lnTo>
                    <a:pt x="39584" y="91900"/>
                  </a:lnTo>
                  <a:lnTo>
                    <a:pt x="57174" y="91524"/>
                  </a:lnTo>
                  <a:lnTo>
                    <a:pt x="75521" y="86288"/>
                  </a:lnTo>
                  <a:lnTo>
                    <a:pt x="91474" y="76162"/>
                  </a:lnTo>
                  <a:lnTo>
                    <a:pt x="103244" y="60743"/>
                  </a:lnTo>
                  <a:lnTo>
                    <a:pt x="108020" y="51718"/>
                  </a:lnTo>
                  <a:lnTo>
                    <a:pt x="110207" y="32332"/>
                  </a:lnTo>
                  <a:lnTo>
                    <a:pt x="109152" y="22249"/>
                  </a:lnTo>
                  <a:lnTo>
                    <a:pt x="104940" y="14357"/>
                  </a:lnTo>
                  <a:lnTo>
                    <a:pt x="90901" y="2469"/>
                  </a:lnTo>
                  <a:lnTo>
                    <a:pt x="82244" y="0"/>
                  </a:lnTo>
                  <a:lnTo>
                    <a:pt x="63266" y="378"/>
                  </a:lnTo>
                  <a:lnTo>
                    <a:pt x="46253" y="7564"/>
                  </a:lnTo>
                  <a:lnTo>
                    <a:pt x="38441" y="12756"/>
                  </a:lnTo>
                  <a:lnTo>
                    <a:pt x="26640" y="27883"/>
                  </a:lnTo>
                  <a:lnTo>
                    <a:pt x="3943" y="66191"/>
                  </a:lnTo>
                  <a:lnTo>
                    <a:pt x="0" y="89847"/>
                  </a:lnTo>
                  <a:lnTo>
                    <a:pt x="7001" y="137572"/>
                  </a:lnTo>
                  <a:lnTo>
                    <a:pt x="21900" y="164540"/>
                  </a:lnTo>
                  <a:lnTo>
                    <a:pt x="37616" y="176842"/>
                  </a:lnTo>
                  <a:lnTo>
                    <a:pt x="56300" y="185038"/>
                  </a:lnTo>
                  <a:lnTo>
                    <a:pt x="96515" y="191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11188" y="5632746"/>
              <a:ext cx="101041" cy="157928"/>
            </a:xfrm>
            <a:custGeom>
              <a:avLst/>
              <a:gdLst/>
              <a:ahLst/>
              <a:cxnLst/>
              <a:rect l="0" t="0" r="0" b="0"/>
              <a:pathLst>
                <a:path w="101041" h="157928">
                  <a:moveTo>
                    <a:pt x="79983" y="0"/>
                  </a:moveTo>
                  <a:lnTo>
                    <a:pt x="36020" y="14654"/>
                  </a:lnTo>
                  <a:lnTo>
                    <a:pt x="19109" y="27570"/>
                  </a:lnTo>
                  <a:lnTo>
                    <a:pt x="11324" y="35927"/>
                  </a:lnTo>
                  <a:lnTo>
                    <a:pt x="2674" y="57692"/>
                  </a:lnTo>
                  <a:lnTo>
                    <a:pt x="0" y="81793"/>
                  </a:lnTo>
                  <a:lnTo>
                    <a:pt x="2711" y="104203"/>
                  </a:lnTo>
                  <a:lnTo>
                    <a:pt x="10935" y="122741"/>
                  </a:lnTo>
                  <a:lnTo>
                    <a:pt x="16403" y="130961"/>
                  </a:lnTo>
                  <a:lnTo>
                    <a:pt x="31838" y="143213"/>
                  </a:lnTo>
                  <a:lnTo>
                    <a:pt x="51566" y="151387"/>
                  </a:lnTo>
                  <a:lnTo>
                    <a:pt x="10104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296456" y="5716974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8333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06984" y="56116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80684" y="5635794"/>
              <a:ext cx="98725" cy="268788"/>
            </a:xfrm>
            <a:custGeom>
              <a:avLst/>
              <a:gdLst/>
              <a:ahLst/>
              <a:cxnLst/>
              <a:rect l="0" t="0" r="0" b="0"/>
              <a:pathLst>
                <a:path w="98725" h="268788">
                  <a:moveTo>
                    <a:pt x="0" y="133822"/>
                  </a:moveTo>
                  <a:lnTo>
                    <a:pt x="3119" y="176514"/>
                  </a:lnTo>
                  <a:lnTo>
                    <a:pt x="10723" y="237060"/>
                  </a:lnTo>
                  <a:lnTo>
                    <a:pt x="17475" y="268787"/>
                  </a:lnTo>
                  <a:lnTo>
                    <a:pt x="18669" y="267082"/>
                  </a:lnTo>
                  <a:lnTo>
                    <a:pt x="18826" y="253880"/>
                  </a:lnTo>
                  <a:lnTo>
                    <a:pt x="11852" y="201105"/>
                  </a:lnTo>
                  <a:lnTo>
                    <a:pt x="3555" y="146116"/>
                  </a:lnTo>
                  <a:lnTo>
                    <a:pt x="702" y="83262"/>
                  </a:lnTo>
                  <a:lnTo>
                    <a:pt x="5728" y="31028"/>
                  </a:lnTo>
                  <a:lnTo>
                    <a:pt x="20284" y="3279"/>
                  </a:lnTo>
                  <a:lnTo>
                    <a:pt x="27560" y="0"/>
                  </a:lnTo>
                  <a:lnTo>
                    <a:pt x="35921" y="154"/>
                  </a:lnTo>
                  <a:lnTo>
                    <a:pt x="53399" y="6564"/>
                  </a:lnTo>
                  <a:lnTo>
                    <a:pt x="68966" y="17212"/>
                  </a:lnTo>
                  <a:lnTo>
                    <a:pt x="80564" y="32863"/>
                  </a:lnTo>
                  <a:lnTo>
                    <a:pt x="97542" y="71506"/>
                  </a:lnTo>
                  <a:lnTo>
                    <a:pt x="98724" y="95208"/>
                  </a:lnTo>
                  <a:lnTo>
                    <a:pt x="94180" y="119000"/>
                  </a:lnTo>
                  <a:lnTo>
                    <a:pt x="84362" y="137373"/>
                  </a:lnTo>
                  <a:lnTo>
                    <a:pt x="60091" y="160871"/>
                  </a:lnTo>
                  <a:lnTo>
                    <a:pt x="43865" y="169240"/>
                  </a:lnTo>
                  <a:lnTo>
                    <a:pt x="21057" y="175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17554" y="5590632"/>
              <a:ext cx="94758" cy="203550"/>
            </a:xfrm>
            <a:custGeom>
              <a:avLst/>
              <a:gdLst/>
              <a:ahLst/>
              <a:cxnLst/>
              <a:rect l="0" t="0" r="0" b="0"/>
              <a:pathLst>
                <a:path w="94758" h="203550">
                  <a:moveTo>
                    <a:pt x="0" y="115813"/>
                  </a:moveTo>
                  <a:lnTo>
                    <a:pt x="16788" y="170858"/>
                  </a:lnTo>
                  <a:lnTo>
                    <a:pt x="19159" y="195650"/>
                  </a:lnTo>
                  <a:lnTo>
                    <a:pt x="22132" y="201793"/>
                  </a:lnTo>
                  <a:lnTo>
                    <a:pt x="26453" y="203549"/>
                  </a:lnTo>
                  <a:lnTo>
                    <a:pt x="31673" y="202380"/>
                  </a:lnTo>
                  <a:lnTo>
                    <a:pt x="35154" y="196921"/>
                  </a:lnTo>
                  <a:lnTo>
                    <a:pt x="39021" y="178377"/>
                  </a:lnTo>
                  <a:lnTo>
                    <a:pt x="33098" y="129515"/>
                  </a:lnTo>
                  <a:lnTo>
                    <a:pt x="17285" y="74117"/>
                  </a:lnTo>
                  <a:lnTo>
                    <a:pt x="12530" y="36648"/>
                  </a:lnTo>
                  <a:lnTo>
                    <a:pt x="17657" y="15898"/>
                  </a:lnTo>
                  <a:lnTo>
                    <a:pt x="22300" y="7089"/>
                  </a:lnTo>
                  <a:lnTo>
                    <a:pt x="28904" y="2387"/>
                  </a:lnTo>
                  <a:lnTo>
                    <a:pt x="36817" y="42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37982" y="5695917"/>
              <a:ext cx="118310" cy="130582"/>
            </a:xfrm>
            <a:custGeom>
              <a:avLst/>
              <a:gdLst/>
              <a:ahLst/>
              <a:cxnLst/>
              <a:rect l="0" t="0" r="0" b="0"/>
              <a:pathLst>
                <a:path w="118310" h="130582">
                  <a:moveTo>
                    <a:pt x="79614" y="10528"/>
                  </a:moveTo>
                  <a:lnTo>
                    <a:pt x="62846" y="4939"/>
                  </a:lnTo>
                  <a:lnTo>
                    <a:pt x="45255" y="5315"/>
                  </a:lnTo>
                  <a:lnTo>
                    <a:pt x="26909" y="10551"/>
                  </a:lnTo>
                  <a:lnTo>
                    <a:pt x="10955" y="20677"/>
                  </a:lnTo>
                  <a:lnTo>
                    <a:pt x="5766" y="28992"/>
                  </a:lnTo>
                  <a:lnTo>
                    <a:pt x="0" y="50710"/>
                  </a:lnTo>
                  <a:lnTo>
                    <a:pt x="3676" y="72840"/>
                  </a:lnTo>
                  <a:lnTo>
                    <a:pt x="25099" y="115644"/>
                  </a:lnTo>
                  <a:lnTo>
                    <a:pt x="33912" y="122720"/>
                  </a:lnTo>
                  <a:lnTo>
                    <a:pt x="56182" y="130581"/>
                  </a:lnTo>
                  <a:lnTo>
                    <a:pt x="89438" y="129418"/>
                  </a:lnTo>
                  <a:lnTo>
                    <a:pt x="97862" y="124883"/>
                  </a:lnTo>
                  <a:lnTo>
                    <a:pt x="110341" y="110485"/>
                  </a:lnTo>
                  <a:lnTo>
                    <a:pt x="116668" y="89269"/>
                  </a:lnTo>
                  <a:lnTo>
                    <a:pt x="118309" y="65411"/>
                  </a:lnTo>
                  <a:lnTo>
                    <a:pt x="115139" y="43110"/>
                  </a:lnTo>
                  <a:lnTo>
                    <a:pt x="106711" y="24619"/>
                  </a:lnTo>
                  <a:lnTo>
                    <a:pt x="901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87285" y="5694314"/>
              <a:ext cx="130353" cy="162615"/>
            </a:xfrm>
            <a:custGeom>
              <a:avLst/>
              <a:gdLst/>
              <a:ahLst/>
              <a:cxnLst/>
              <a:rect l="0" t="0" r="0" b="0"/>
              <a:pathLst>
                <a:path w="130353" h="162615">
                  <a:moveTo>
                    <a:pt x="77710" y="12131"/>
                  </a:moveTo>
                  <a:lnTo>
                    <a:pt x="66531" y="953"/>
                  </a:lnTo>
                  <a:lnTo>
                    <a:pt x="59730" y="0"/>
                  </a:lnTo>
                  <a:lnTo>
                    <a:pt x="42813" y="5180"/>
                  </a:lnTo>
                  <a:lnTo>
                    <a:pt x="19147" y="21250"/>
                  </a:lnTo>
                  <a:lnTo>
                    <a:pt x="10738" y="40360"/>
                  </a:lnTo>
                  <a:lnTo>
                    <a:pt x="0" y="95917"/>
                  </a:lnTo>
                  <a:lnTo>
                    <a:pt x="6517" y="117220"/>
                  </a:lnTo>
                  <a:lnTo>
                    <a:pt x="23340" y="143354"/>
                  </a:lnTo>
                  <a:lnTo>
                    <a:pt x="39508" y="155460"/>
                  </a:lnTo>
                  <a:lnTo>
                    <a:pt x="48732" y="160327"/>
                  </a:lnTo>
                  <a:lnTo>
                    <a:pt x="68340" y="162614"/>
                  </a:lnTo>
                  <a:lnTo>
                    <a:pt x="130352" y="149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20687" y="5726791"/>
              <a:ext cx="144350" cy="127054"/>
            </a:xfrm>
            <a:custGeom>
              <a:avLst/>
              <a:gdLst/>
              <a:ahLst/>
              <a:cxnLst/>
              <a:rect l="0" t="0" r="0" b="0"/>
              <a:pathLst>
                <a:path w="144350" h="127054">
                  <a:moveTo>
                    <a:pt x="81178" y="42825"/>
                  </a:moveTo>
                  <a:lnTo>
                    <a:pt x="86767" y="26058"/>
                  </a:lnTo>
                  <a:lnTo>
                    <a:pt x="84904" y="18779"/>
                  </a:lnTo>
                  <a:lnTo>
                    <a:pt x="73475" y="4452"/>
                  </a:lnTo>
                  <a:lnTo>
                    <a:pt x="65514" y="865"/>
                  </a:lnTo>
                  <a:lnTo>
                    <a:pt x="47310" y="0"/>
                  </a:lnTo>
                  <a:lnTo>
                    <a:pt x="30641" y="6634"/>
                  </a:lnTo>
                  <a:lnTo>
                    <a:pt x="22920" y="11679"/>
                  </a:lnTo>
                  <a:lnTo>
                    <a:pt x="11222" y="26643"/>
                  </a:lnTo>
                  <a:lnTo>
                    <a:pt x="3293" y="46162"/>
                  </a:lnTo>
                  <a:lnTo>
                    <a:pt x="0" y="82289"/>
                  </a:lnTo>
                  <a:lnTo>
                    <a:pt x="3375" y="104818"/>
                  </a:lnTo>
                  <a:lnTo>
                    <a:pt x="8252" y="111060"/>
                  </a:lnTo>
                  <a:lnTo>
                    <a:pt x="15013" y="114052"/>
                  </a:lnTo>
                  <a:lnTo>
                    <a:pt x="23030" y="114876"/>
                  </a:lnTo>
                  <a:lnTo>
                    <a:pt x="41296" y="109553"/>
                  </a:lnTo>
                  <a:lnTo>
                    <a:pt x="51081" y="104858"/>
                  </a:lnTo>
                  <a:lnTo>
                    <a:pt x="65072" y="90283"/>
                  </a:lnTo>
                  <a:lnTo>
                    <a:pt x="70440" y="81482"/>
                  </a:lnTo>
                  <a:lnTo>
                    <a:pt x="76359" y="79125"/>
                  </a:lnTo>
                  <a:lnTo>
                    <a:pt x="82644" y="81063"/>
                  </a:lnTo>
                  <a:lnTo>
                    <a:pt x="95868" y="92575"/>
                  </a:lnTo>
                  <a:lnTo>
                    <a:pt x="116466" y="115278"/>
                  </a:lnTo>
                  <a:lnTo>
                    <a:pt x="144349" y="127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28207" y="5569575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11179" y="22357"/>
                  </a:lnTo>
                  <a:lnTo>
                    <a:pt x="18130" y="69795"/>
                  </a:lnTo>
                  <a:lnTo>
                    <a:pt x="20190" y="122715"/>
                  </a:lnTo>
                  <a:lnTo>
                    <a:pt x="20672" y="164114"/>
                  </a:lnTo>
                  <a:lnTo>
                    <a:pt x="20943" y="227221"/>
                  </a:lnTo>
                  <a:lnTo>
                    <a:pt x="21023" y="279844"/>
                  </a:lnTo>
                  <a:lnTo>
                    <a:pt x="21050" y="33954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993646" y="5141364"/>
            <a:ext cx="536955" cy="617849"/>
            <a:chOff x="2993646" y="5141364"/>
            <a:chExt cx="536955" cy="617849"/>
          </a:xfrm>
        </p:grpSpPr>
        <p:sp>
          <p:nvSpPr>
            <p:cNvPr id="114" name="Freeform 113"/>
            <p:cNvSpPr/>
            <p:nvPr/>
          </p:nvSpPr>
          <p:spPr>
            <a:xfrm>
              <a:off x="3025232" y="5261090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84228" y="0"/>
                  </a:moveTo>
                  <a:lnTo>
                    <a:pt x="68587" y="17981"/>
                  </a:lnTo>
                  <a:lnTo>
                    <a:pt x="44621" y="75523"/>
                  </a:lnTo>
                  <a:lnTo>
                    <a:pt x="13444" y="13549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93646" y="5261090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35917" y="53875"/>
                  </a:lnTo>
                  <a:lnTo>
                    <a:pt x="70298" y="111036"/>
                  </a:lnTo>
                  <a:lnTo>
                    <a:pt x="102180" y="161588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14745" y="5141364"/>
              <a:ext cx="158143" cy="182898"/>
            </a:xfrm>
            <a:custGeom>
              <a:avLst/>
              <a:gdLst/>
              <a:ahLst/>
              <a:cxnLst/>
              <a:rect l="0" t="0" r="0" b="0"/>
              <a:pathLst>
                <a:path w="158143" h="182898">
                  <a:moveTo>
                    <a:pt x="0" y="24969"/>
                  </a:moveTo>
                  <a:lnTo>
                    <a:pt x="17980" y="9328"/>
                  </a:lnTo>
                  <a:lnTo>
                    <a:pt x="34897" y="1250"/>
                  </a:lnTo>
                  <a:lnTo>
                    <a:pt x="54114" y="0"/>
                  </a:lnTo>
                  <a:lnTo>
                    <a:pt x="73184" y="4513"/>
                  </a:lnTo>
                  <a:lnTo>
                    <a:pt x="89458" y="14318"/>
                  </a:lnTo>
                  <a:lnTo>
                    <a:pt x="93564" y="21378"/>
                  </a:lnTo>
                  <a:lnTo>
                    <a:pt x="95006" y="38581"/>
                  </a:lnTo>
                  <a:lnTo>
                    <a:pt x="88628" y="54806"/>
                  </a:lnTo>
                  <a:lnTo>
                    <a:pt x="83652" y="62408"/>
                  </a:lnTo>
                  <a:lnTo>
                    <a:pt x="68764" y="73974"/>
                  </a:lnTo>
                  <a:lnTo>
                    <a:pt x="59881" y="78696"/>
                  </a:lnTo>
                  <a:lnTo>
                    <a:pt x="58638" y="81844"/>
                  </a:lnTo>
                  <a:lnTo>
                    <a:pt x="62489" y="83943"/>
                  </a:lnTo>
                  <a:lnTo>
                    <a:pt x="106581" y="97163"/>
                  </a:lnTo>
                  <a:lnTo>
                    <a:pt x="152509" y="127471"/>
                  </a:lnTo>
                  <a:lnTo>
                    <a:pt x="156655" y="135418"/>
                  </a:lnTo>
                  <a:lnTo>
                    <a:pt x="158142" y="153606"/>
                  </a:lnTo>
                  <a:lnTo>
                    <a:pt x="154560" y="161030"/>
                  </a:lnTo>
                  <a:lnTo>
                    <a:pt x="141223" y="172398"/>
                  </a:lnTo>
                  <a:lnTo>
                    <a:pt x="108394" y="179786"/>
                  </a:lnTo>
                  <a:lnTo>
                    <a:pt x="50957" y="182487"/>
                  </a:lnTo>
                  <a:lnTo>
                    <a:pt x="31585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04216" y="5410684"/>
              <a:ext cx="252685" cy="14137"/>
            </a:xfrm>
            <a:custGeom>
              <a:avLst/>
              <a:gdLst/>
              <a:ahLst/>
              <a:cxnLst/>
              <a:rect l="0" t="0" r="0" b="0"/>
              <a:pathLst>
                <a:path w="252685" h="14137">
                  <a:moveTo>
                    <a:pt x="252684" y="8333"/>
                  </a:moveTo>
                  <a:lnTo>
                    <a:pt x="215206" y="0"/>
                  </a:lnTo>
                  <a:lnTo>
                    <a:pt x="180358" y="1575"/>
                  </a:lnTo>
                  <a:lnTo>
                    <a:pt x="119288" y="8613"/>
                  </a:lnTo>
                  <a:lnTo>
                    <a:pt x="85258" y="14136"/>
                  </a:lnTo>
                  <a:lnTo>
                    <a:pt x="26132" y="93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24746" y="5481911"/>
              <a:ext cx="205855" cy="277302"/>
            </a:xfrm>
            <a:custGeom>
              <a:avLst/>
              <a:gdLst/>
              <a:ahLst/>
              <a:cxnLst/>
              <a:rect l="0" t="0" r="0" b="0"/>
              <a:pathLst>
                <a:path w="205855" h="277302">
                  <a:moveTo>
                    <a:pt x="16341" y="52920"/>
                  </a:moveTo>
                  <a:lnTo>
                    <a:pt x="25916" y="21638"/>
                  </a:lnTo>
                  <a:lnTo>
                    <a:pt x="36584" y="5481"/>
                  </a:lnTo>
                  <a:lnTo>
                    <a:pt x="43874" y="1407"/>
                  </a:lnTo>
                  <a:lnTo>
                    <a:pt x="61333" y="0"/>
                  </a:lnTo>
                  <a:lnTo>
                    <a:pt x="69732" y="3602"/>
                  </a:lnTo>
                  <a:lnTo>
                    <a:pt x="85304" y="16963"/>
                  </a:lnTo>
                  <a:lnTo>
                    <a:pt x="101635" y="44216"/>
                  </a:lnTo>
                  <a:lnTo>
                    <a:pt x="121304" y="98394"/>
                  </a:lnTo>
                  <a:lnTo>
                    <a:pt x="136791" y="157261"/>
                  </a:lnTo>
                  <a:lnTo>
                    <a:pt x="130297" y="200133"/>
                  </a:lnTo>
                  <a:lnTo>
                    <a:pt x="123140" y="220123"/>
                  </a:lnTo>
                  <a:lnTo>
                    <a:pt x="92825" y="259353"/>
                  </a:lnTo>
                  <a:lnTo>
                    <a:pt x="66689" y="275262"/>
                  </a:lnTo>
                  <a:lnTo>
                    <a:pt x="46907" y="277301"/>
                  </a:lnTo>
                  <a:lnTo>
                    <a:pt x="27586" y="273138"/>
                  </a:lnTo>
                  <a:lnTo>
                    <a:pt x="11200" y="263488"/>
                  </a:lnTo>
                  <a:lnTo>
                    <a:pt x="5894" y="255300"/>
                  </a:lnTo>
                  <a:lnTo>
                    <a:pt x="0" y="233723"/>
                  </a:lnTo>
                  <a:lnTo>
                    <a:pt x="3619" y="211656"/>
                  </a:lnTo>
                  <a:lnTo>
                    <a:pt x="7859" y="200858"/>
                  </a:lnTo>
                  <a:lnTo>
                    <a:pt x="15366" y="192489"/>
                  </a:lnTo>
                  <a:lnTo>
                    <a:pt x="36184" y="180072"/>
                  </a:lnTo>
                  <a:lnTo>
                    <a:pt x="47117" y="178632"/>
                  </a:lnTo>
                  <a:lnTo>
                    <a:pt x="100462" y="193448"/>
                  </a:lnTo>
                  <a:lnTo>
                    <a:pt x="163730" y="229024"/>
                  </a:lnTo>
                  <a:lnTo>
                    <a:pt x="205854" y="242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940797" y="5090320"/>
            <a:ext cx="937037" cy="676139"/>
            <a:chOff x="1940797" y="5090320"/>
            <a:chExt cx="937037" cy="676139"/>
          </a:xfrm>
        </p:grpSpPr>
        <p:sp>
          <p:nvSpPr>
            <p:cNvPr id="120" name="Freeform 119"/>
            <p:cNvSpPr/>
            <p:nvPr/>
          </p:nvSpPr>
          <p:spPr>
            <a:xfrm>
              <a:off x="1940797" y="5287117"/>
              <a:ext cx="161377" cy="226658"/>
            </a:xfrm>
            <a:custGeom>
              <a:avLst/>
              <a:gdLst/>
              <a:ahLst/>
              <a:cxnLst/>
              <a:rect l="0" t="0" r="0" b="0"/>
              <a:pathLst>
                <a:path w="161377" h="226658">
                  <a:moveTo>
                    <a:pt x="0" y="58201"/>
                  </a:moveTo>
                  <a:lnTo>
                    <a:pt x="8333" y="95679"/>
                  </a:lnTo>
                  <a:lnTo>
                    <a:pt x="17474" y="153517"/>
                  </a:lnTo>
                  <a:lnTo>
                    <a:pt x="18825" y="184579"/>
                  </a:lnTo>
                  <a:lnTo>
                    <a:pt x="17229" y="184567"/>
                  </a:lnTo>
                  <a:lnTo>
                    <a:pt x="6263" y="159331"/>
                  </a:lnTo>
                  <a:lnTo>
                    <a:pt x="2406" y="104910"/>
                  </a:lnTo>
                  <a:lnTo>
                    <a:pt x="11697" y="51006"/>
                  </a:lnTo>
                  <a:lnTo>
                    <a:pt x="19236" y="29267"/>
                  </a:lnTo>
                  <a:lnTo>
                    <a:pt x="30386" y="11806"/>
                  </a:lnTo>
                  <a:lnTo>
                    <a:pt x="38974" y="6214"/>
                  </a:lnTo>
                  <a:lnTo>
                    <a:pt x="60996" y="0"/>
                  </a:lnTo>
                  <a:lnTo>
                    <a:pt x="71079" y="1853"/>
                  </a:lnTo>
                  <a:lnTo>
                    <a:pt x="88522" y="13270"/>
                  </a:lnTo>
                  <a:lnTo>
                    <a:pt x="117614" y="49196"/>
                  </a:lnTo>
                  <a:lnTo>
                    <a:pt x="143431" y="110977"/>
                  </a:lnTo>
                  <a:lnTo>
                    <a:pt x="161376" y="169093"/>
                  </a:lnTo>
                  <a:lnTo>
                    <a:pt x="157927" y="226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256651" y="531373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88237" y="5368570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61408" y="5099900"/>
              <a:ext cx="142685" cy="237963"/>
            </a:xfrm>
            <a:custGeom>
              <a:avLst/>
              <a:gdLst/>
              <a:ahLst/>
              <a:cxnLst/>
              <a:rect l="0" t="0" r="0" b="0"/>
              <a:pathLst>
                <a:path w="142685" h="237963">
                  <a:moveTo>
                    <a:pt x="5813" y="34848"/>
                  </a:moveTo>
                  <a:lnTo>
                    <a:pt x="11403" y="18080"/>
                  </a:lnTo>
                  <a:lnTo>
                    <a:pt x="23505" y="6728"/>
                  </a:lnTo>
                  <a:lnTo>
                    <a:pt x="31646" y="2064"/>
                  </a:lnTo>
                  <a:lnTo>
                    <a:pt x="53169" y="0"/>
                  </a:lnTo>
                  <a:lnTo>
                    <a:pt x="65460" y="1087"/>
                  </a:lnTo>
                  <a:lnTo>
                    <a:pt x="85356" y="11654"/>
                  </a:lnTo>
                  <a:lnTo>
                    <a:pt x="93936" y="19385"/>
                  </a:lnTo>
                  <a:lnTo>
                    <a:pt x="111603" y="52623"/>
                  </a:lnTo>
                  <a:lnTo>
                    <a:pt x="126882" y="98541"/>
                  </a:lnTo>
                  <a:lnTo>
                    <a:pt x="129423" y="136648"/>
                  </a:lnTo>
                  <a:lnTo>
                    <a:pt x="122117" y="170686"/>
                  </a:lnTo>
                  <a:lnTo>
                    <a:pt x="99280" y="210509"/>
                  </a:lnTo>
                  <a:lnTo>
                    <a:pt x="84789" y="225223"/>
                  </a:lnTo>
                  <a:lnTo>
                    <a:pt x="66650" y="235663"/>
                  </a:lnTo>
                  <a:lnTo>
                    <a:pt x="46890" y="237962"/>
                  </a:lnTo>
                  <a:lnTo>
                    <a:pt x="27579" y="233916"/>
                  </a:lnTo>
                  <a:lnTo>
                    <a:pt x="11198" y="224318"/>
                  </a:lnTo>
                  <a:lnTo>
                    <a:pt x="5893" y="216144"/>
                  </a:lnTo>
                  <a:lnTo>
                    <a:pt x="0" y="194583"/>
                  </a:lnTo>
                  <a:lnTo>
                    <a:pt x="1938" y="185792"/>
                  </a:lnTo>
                  <a:lnTo>
                    <a:pt x="6739" y="178761"/>
                  </a:lnTo>
                  <a:lnTo>
                    <a:pt x="21433" y="167829"/>
                  </a:lnTo>
                  <a:lnTo>
                    <a:pt x="39662" y="159072"/>
                  </a:lnTo>
                  <a:lnTo>
                    <a:pt x="59462" y="157519"/>
                  </a:lnTo>
                  <a:lnTo>
                    <a:pt x="118596" y="169201"/>
                  </a:lnTo>
                  <a:lnTo>
                    <a:pt x="142684" y="171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45330" y="5090320"/>
              <a:ext cx="130486" cy="265291"/>
            </a:xfrm>
            <a:custGeom>
              <a:avLst/>
              <a:gdLst/>
              <a:ahLst/>
              <a:cxnLst/>
              <a:rect l="0" t="0" r="0" b="0"/>
              <a:pathLst>
                <a:path w="130486" h="265291">
                  <a:moveTo>
                    <a:pt x="106161" y="65485"/>
                  </a:moveTo>
                  <a:lnTo>
                    <a:pt x="88203" y="119360"/>
                  </a:lnTo>
                  <a:lnTo>
                    <a:pt x="60285" y="181407"/>
                  </a:lnTo>
                  <a:lnTo>
                    <a:pt x="51456" y="202404"/>
                  </a:lnTo>
                  <a:lnTo>
                    <a:pt x="49872" y="226553"/>
                  </a:lnTo>
                  <a:lnTo>
                    <a:pt x="51087" y="239544"/>
                  </a:lnTo>
                  <a:lnTo>
                    <a:pt x="55407" y="249375"/>
                  </a:lnTo>
                  <a:lnTo>
                    <a:pt x="69566" y="263417"/>
                  </a:lnTo>
                  <a:lnTo>
                    <a:pt x="77085" y="265290"/>
                  </a:lnTo>
                  <a:lnTo>
                    <a:pt x="84437" y="264199"/>
                  </a:lnTo>
                  <a:lnTo>
                    <a:pt x="98845" y="256748"/>
                  </a:lnTo>
                  <a:lnTo>
                    <a:pt x="113048" y="245637"/>
                  </a:lnTo>
                  <a:lnTo>
                    <a:pt x="124040" y="223542"/>
                  </a:lnTo>
                  <a:lnTo>
                    <a:pt x="130485" y="196564"/>
                  </a:lnTo>
                  <a:lnTo>
                    <a:pt x="129449" y="172875"/>
                  </a:lnTo>
                  <a:lnTo>
                    <a:pt x="116701" y="139808"/>
                  </a:lnTo>
                  <a:lnTo>
                    <a:pt x="98106" y="113373"/>
                  </a:lnTo>
                  <a:lnTo>
                    <a:pt x="42283" y="69193"/>
                  </a:lnTo>
                  <a:lnTo>
                    <a:pt x="16784" y="47996"/>
                  </a:lnTo>
                  <a:lnTo>
                    <a:pt x="0" y="21309"/>
                  </a:lnTo>
                  <a:lnTo>
                    <a:pt x="292" y="13807"/>
                  </a:lnTo>
                  <a:lnTo>
                    <a:pt x="3996" y="7637"/>
                  </a:lnTo>
                  <a:lnTo>
                    <a:pt x="9975" y="2353"/>
                  </a:lnTo>
                  <a:lnTo>
                    <a:pt x="17470" y="0"/>
                  </a:lnTo>
                  <a:lnTo>
                    <a:pt x="35157" y="506"/>
                  </a:lnTo>
                  <a:lnTo>
                    <a:pt x="51597" y="7749"/>
                  </a:lnTo>
                  <a:lnTo>
                    <a:pt x="106161" y="54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30392" y="5461131"/>
              <a:ext cx="347442" cy="21059"/>
            </a:xfrm>
            <a:custGeom>
              <a:avLst/>
              <a:gdLst/>
              <a:ahLst/>
              <a:cxnLst/>
              <a:rect l="0" t="0" r="0" b="0"/>
              <a:pathLst>
                <a:path w="347442" h="21059">
                  <a:moveTo>
                    <a:pt x="347441" y="21058"/>
                  </a:moveTo>
                  <a:lnTo>
                    <a:pt x="309963" y="12724"/>
                  </a:lnTo>
                  <a:lnTo>
                    <a:pt x="252950" y="10962"/>
                  </a:lnTo>
                  <a:lnTo>
                    <a:pt x="202590" y="10657"/>
                  </a:lnTo>
                  <a:lnTo>
                    <a:pt x="150624" y="10567"/>
                  </a:lnTo>
                  <a:lnTo>
                    <a:pt x="87898" y="10536"/>
                  </a:lnTo>
                  <a:lnTo>
                    <a:pt x="29754" y="7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88320" y="5566416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33804" y="144106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484725" y="5148435"/>
            <a:ext cx="1079974" cy="884395"/>
            <a:chOff x="2484725" y="5148435"/>
            <a:chExt cx="1079974" cy="884395"/>
          </a:xfrm>
        </p:grpSpPr>
        <p:sp>
          <p:nvSpPr>
            <p:cNvPr id="128" name="Freeform 127"/>
            <p:cNvSpPr/>
            <p:nvPr/>
          </p:nvSpPr>
          <p:spPr>
            <a:xfrm>
              <a:off x="3316476" y="5559046"/>
              <a:ext cx="210571" cy="273742"/>
            </a:xfrm>
            <a:custGeom>
              <a:avLst/>
              <a:gdLst/>
              <a:ahLst/>
              <a:cxnLst/>
              <a:rect l="0" t="0" r="0" b="0"/>
              <a:pathLst>
                <a:path w="210571" h="273742">
                  <a:moveTo>
                    <a:pt x="210570" y="0"/>
                  </a:moveTo>
                  <a:lnTo>
                    <a:pt x="152007" y="55088"/>
                  </a:lnTo>
                  <a:lnTo>
                    <a:pt x="103010" y="116933"/>
                  </a:lnTo>
                  <a:lnTo>
                    <a:pt x="70165" y="174193"/>
                  </a:lnTo>
                  <a:lnTo>
                    <a:pt x="39293" y="227388"/>
                  </a:lnTo>
                  <a:lnTo>
                    <a:pt x="18922" y="25844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558632" y="5895958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0" y="0"/>
                  </a:moveTo>
                  <a:lnTo>
                    <a:pt x="3119" y="42691"/>
                  </a:lnTo>
                  <a:lnTo>
                    <a:pt x="6066" y="64597"/>
                  </a:lnTo>
                  <a:lnTo>
                    <a:pt x="1545" y="1105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84725" y="5148435"/>
              <a:ext cx="357970" cy="178985"/>
            </a:xfrm>
            <a:custGeom>
              <a:avLst/>
              <a:gdLst/>
              <a:ahLst/>
              <a:cxnLst/>
              <a:rect l="0" t="0" r="0" b="0"/>
              <a:pathLst>
                <a:path w="357970" h="178985">
                  <a:moveTo>
                    <a:pt x="357969" y="0"/>
                  </a:moveTo>
                  <a:lnTo>
                    <a:pt x="294541" y="19128"/>
                  </a:lnTo>
                  <a:lnTo>
                    <a:pt x="231604" y="49363"/>
                  </a:lnTo>
                  <a:lnTo>
                    <a:pt x="168454" y="86896"/>
                  </a:lnTo>
                  <a:lnTo>
                    <a:pt x="106455" y="120327"/>
                  </a:lnTo>
                  <a:lnTo>
                    <a:pt x="71504" y="144478"/>
                  </a:lnTo>
                  <a:lnTo>
                    <a:pt x="16575" y="17341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2347854" y="4969450"/>
            <a:ext cx="52644" cy="126343"/>
          </a:xfrm>
          <a:custGeom>
            <a:avLst/>
            <a:gdLst/>
            <a:ahLst/>
            <a:cxnLst/>
            <a:rect l="0" t="0" r="0" b="0"/>
            <a:pathLst>
              <a:path w="52644" h="126343">
                <a:moveTo>
                  <a:pt x="0" y="0"/>
                </a:moveTo>
                <a:lnTo>
                  <a:pt x="9576" y="24047"/>
                </a:lnTo>
                <a:lnTo>
                  <a:pt x="33815" y="65183"/>
                </a:lnTo>
                <a:lnTo>
                  <a:pt x="52643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2432082" y="4906279"/>
            <a:ext cx="126344" cy="147401"/>
            <a:chOff x="2432082" y="4906279"/>
            <a:chExt cx="126344" cy="147401"/>
          </a:xfrm>
        </p:grpSpPr>
        <p:sp>
          <p:nvSpPr>
            <p:cNvPr id="133" name="Freeform 132"/>
            <p:cNvSpPr/>
            <p:nvPr/>
          </p:nvSpPr>
          <p:spPr>
            <a:xfrm>
              <a:off x="2526839" y="4906279"/>
              <a:ext cx="31587" cy="147401"/>
            </a:xfrm>
            <a:custGeom>
              <a:avLst/>
              <a:gdLst/>
              <a:ahLst/>
              <a:cxnLst/>
              <a:rect l="0" t="0" r="0" b="0"/>
              <a:pathLst>
                <a:path w="31587" h="147401">
                  <a:moveTo>
                    <a:pt x="0" y="0"/>
                  </a:moveTo>
                  <a:lnTo>
                    <a:pt x="16788" y="55045"/>
                  </a:lnTo>
                  <a:lnTo>
                    <a:pt x="26084" y="114513"/>
                  </a:lnTo>
                  <a:lnTo>
                    <a:pt x="31586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32082" y="4937865"/>
              <a:ext cx="126344" cy="69238"/>
            </a:xfrm>
            <a:custGeom>
              <a:avLst/>
              <a:gdLst/>
              <a:ahLst/>
              <a:cxnLst/>
              <a:rect l="0" t="0" r="0" b="0"/>
              <a:pathLst>
                <a:path w="126344" h="69238">
                  <a:moveTo>
                    <a:pt x="126343" y="63171"/>
                  </a:moveTo>
                  <a:lnTo>
                    <a:pt x="83651" y="66291"/>
                  </a:lnTo>
                  <a:lnTo>
                    <a:pt x="62915" y="69237"/>
                  </a:lnTo>
                  <a:lnTo>
                    <a:pt x="42000" y="66647"/>
                  </a:lnTo>
                  <a:lnTo>
                    <a:pt x="24126" y="58476"/>
                  </a:lnTo>
                  <a:lnTo>
                    <a:pt x="16084" y="53022"/>
                  </a:lnTo>
                  <a:lnTo>
                    <a:pt x="10723" y="44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042943" y="5359005"/>
            <a:ext cx="147400" cy="103091"/>
            <a:chOff x="4042943" y="5359005"/>
            <a:chExt cx="147400" cy="103091"/>
          </a:xfrm>
        </p:grpSpPr>
        <p:sp>
          <p:nvSpPr>
            <p:cNvPr id="136" name="Freeform 135"/>
            <p:cNvSpPr/>
            <p:nvPr/>
          </p:nvSpPr>
          <p:spPr>
            <a:xfrm>
              <a:off x="4042943" y="535900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53471" y="5453761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0"/>
                  </a:moveTo>
                  <a:lnTo>
                    <a:pt x="88864" y="8334"/>
                  </a:lnTo>
                  <a:lnTo>
                    <a:pt x="54016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486651" y="5074735"/>
            <a:ext cx="637329" cy="692294"/>
            <a:chOff x="4486651" y="5074735"/>
            <a:chExt cx="637329" cy="692294"/>
          </a:xfrm>
        </p:grpSpPr>
        <p:sp>
          <p:nvSpPr>
            <p:cNvPr id="139" name="Freeform 138"/>
            <p:cNvSpPr/>
            <p:nvPr/>
          </p:nvSpPr>
          <p:spPr>
            <a:xfrm>
              <a:off x="4695709" y="5180021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22521" y="58616"/>
                  </a:lnTo>
                  <a:lnTo>
                    <a:pt x="21347" y="121196"/>
                  </a:lnTo>
                  <a:lnTo>
                    <a:pt x="17995" y="183643"/>
                  </a:lnTo>
                  <a:lnTo>
                    <a:pt x="12004" y="236056"/>
                  </a:lnTo>
                  <a:lnTo>
                    <a:pt x="10966" y="294290"/>
                  </a:lnTo>
                  <a:lnTo>
                    <a:pt x="10659" y="352229"/>
                  </a:lnTo>
                  <a:lnTo>
                    <a:pt x="4978" y="400851"/>
                  </a:lnTo>
                  <a:lnTo>
                    <a:pt x="984" y="45686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48299" y="5253720"/>
              <a:ext cx="157940" cy="221099"/>
            </a:xfrm>
            <a:custGeom>
              <a:avLst/>
              <a:gdLst/>
              <a:ahLst/>
              <a:cxnLst/>
              <a:rect l="0" t="0" r="0" b="0"/>
              <a:pathLst>
                <a:path w="157940" h="221099">
                  <a:moveTo>
                    <a:pt x="157939" y="221098"/>
                  </a:moveTo>
                  <a:lnTo>
                    <a:pt x="120461" y="212765"/>
                  </a:lnTo>
                  <a:lnTo>
                    <a:pt x="69038" y="211004"/>
                  </a:lnTo>
                  <a:lnTo>
                    <a:pt x="23395" y="215551"/>
                  </a:lnTo>
                  <a:lnTo>
                    <a:pt x="6115" y="208495"/>
                  </a:lnTo>
                  <a:lnTo>
                    <a:pt x="1741" y="202167"/>
                  </a:lnTo>
                  <a:lnTo>
                    <a:pt x="0" y="185778"/>
                  </a:lnTo>
                  <a:lnTo>
                    <a:pt x="5597" y="156821"/>
                  </a:lnTo>
                  <a:lnTo>
                    <a:pt x="29675" y="102020"/>
                  </a:lnTo>
                  <a:lnTo>
                    <a:pt x="45255" y="48488"/>
                  </a:lnTo>
                  <a:lnTo>
                    <a:pt x="631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794511" y="5230093"/>
              <a:ext cx="206526" cy="467117"/>
            </a:xfrm>
            <a:custGeom>
              <a:avLst/>
              <a:gdLst/>
              <a:ahLst/>
              <a:cxnLst/>
              <a:rect l="0" t="0" r="0" b="0"/>
              <a:pathLst>
                <a:path w="206526" h="467117">
                  <a:moveTo>
                    <a:pt x="38069" y="86798"/>
                  </a:moveTo>
                  <a:lnTo>
                    <a:pt x="26891" y="75619"/>
                  </a:lnTo>
                  <a:lnTo>
                    <a:pt x="24768" y="68817"/>
                  </a:lnTo>
                  <a:lnTo>
                    <a:pt x="27369" y="42476"/>
                  </a:lnTo>
                  <a:lnTo>
                    <a:pt x="32534" y="22646"/>
                  </a:lnTo>
                  <a:lnTo>
                    <a:pt x="37888" y="14784"/>
                  </a:lnTo>
                  <a:lnTo>
                    <a:pt x="53196" y="2929"/>
                  </a:lnTo>
                  <a:lnTo>
                    <a:pt x="71698" y="0"/>
                  </a:lnTo>
                  <a:lnTo>
                    <a:pt x="81546" y="857"/>
                  </a:lnTo>
                  <a:lnTo>
                    <a:pt x="98726" y="11167"/>
                  </a:lnTo>
                  <a:lnTo>
                    <a:pt x="112991" y="27448"/>
                  </a:lnTo>
                  <a:lnTo>
                    <a:pt x="139336" y="87133"/>
                  </a:lnTo>
                  <a:lnTo>
                    <a:pt x="150662" y="132098"/>
                  </a:lnTo>
                  <a:lnTo>
                    <a:pt x="153247" y="185693"/>
                  </a:lnTo>
                  <a:lnTo>
                    <a:pt x="153694" y="232953"/>
                  </a:lnTo>
                  <a:lnTo>
                    <a:pt x="148238" y="284001"/>
                  </a:lnTo>
                  <a:lnTo>
                    <a:pt x="134743" y="345247"/>
                  </a:lnTo>
                  <a:lnTo>
                    <a:pt x="113880" y="402405"/>
                  </a:lnTo>
                  <a:lnTo>
                    <a:pt x="103348" y="428279"/>
                  </a:lnTo>
                  <a:lnTo>
                    <a:pt x="86969" y="447578"/>
                  </a:lnTo>
                  <a:lnTo>
                    <a:pt x="58017" y="466007"/>
                  </a:lnTo>
                  <a:lnTo>
                    <a:pt x="49028" y="467116"/>
                  </a:lnTo>
                  <a:lnTo>
                    <a:pt x="32801" y="462109"/>
                  </a:lnTo>
                  <a:lnTo>
                    <a:pt x="10512" y="446136"/>
                  </a:lnTo>
                  <a:lnTo>
                    <a:pt x="2425" y="423928"/>
                  </a:lnTo>
                  <a:lnTo>
                    <a:pt x="0" y="396901"/>
                  </a:lnTo>
                  <a:lnTo>
                    <a:pt x="2822" y="373190"/>
                  </a:lnTo>
                  <a:lnTo>
                    <a:pt x="11095" y="354073"/>
                  </a:lnTo>
                  <a:lnTo>
                    <a:pt x="35470" y="322737"/>
                  </a:lnTo>
                  <a:lnTo>
                    <a:pt x="72654" y="306704"/>
                  </a:lnTo>
                  <a:lnTo>
                    <a:pt x="97894" y="307756"/>
                  </a:lnTo>
                  <a:lnTo>
                    <a:pt x="148282" y="321907"/>
                  </a:lnTo>
                  <a:lnTo>
                    <a:pt x="172450" y="319582"/>
                  </a:lnTo>
                  <a:lnTo>
                    <a:pt x="206525" y="307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486651" y="5074735"/>
              <a:ext cx="637329" cy="692294"/>
            </a:xfrm>
            <a:custGeom>
              <a:avLst/>
              <a:gdLst/>
              <a:ahLst/>
              <a:cxnLst/>
              <a:rect l="0" t="0" r="0" b="0"/>
              <a:pathLst>
                <a:path w="637329" h="692294">
                  <a:moveTo>
                    <a:pt x="440685" y="63171"/>
                  </a:moveTo>
                  <a:lnTo>
                    <a:pt x="378405" y="46383"/>
                  </a:lnTo>
                  <a:lnTo>
                    <a:pt x="324355" y="42958"/>
                  </a:lnTo>
                  <a:lnTo>
                    <a:pt x="285724" y="45484"/>
                  </a:lnTo>
                  <a:lnTo>
                    <a:pt x="223271" y="54040"/>
                  </a:lnTo>
                  <a:lnTo>
                    <a:pt x="167430" y="81827"/>
                  </a:lnTo>
                  <a:lnTo>
                    <a:pt x="114366" y="119079"/>
                  </a:lnTo>
                  <a:lnTo>
                    <a:pt x="77790" y="158573"/>
                  </a:lnTo>
                  <a:lnTo>
                    <a:pt x="40878" y="218989"/>
                  </a:lnTo>
                  <a:lnTo>
                    <a:pt x="22747" y="255179"/>
                  </a:lnTo>
                  <a:lnTo>
                    <a:pt x="6140" y="314918"/>
                  </a:lnTo>
                  <a:lnTo>
                    <a:pt x="0" y="375809"/>
                  </a:lnTo>
                  <a:lnTo>
                    <a:pt x="1907" y="436709"/>
                  </a:lnTo>
                  <a:lnTo>
                    <a:pt x="16486" y="494117"/>
                  </a:lnTo>
                  <a:lnTo>
                    <a:pt x="39232" y="547387"/>
                  </a:lnTo>
                  <a:lnTo>
                    <a:pt x="94049" y="610645"/>
                  </a:lnTo>
                  <a:lnTo>
                    <a:pt x="156487" y="650104"/>
                  </a:lnTo>
                  <a:lnTo>
                    <a:pt x="212187" y="673011"/>
                  </a:lnTo>
                  <a:lnTo>
                    <a:pt x="265829" y="687702"/>
                  </a:lnTo>
                  <a:lnTo>
                    <a:pt x="327550" y="692293"/>
                  </a:lnTo>
                  <a:lnTo>
                    <a:pt x="379083" y="683148"/>
                  </a:lnTo>
                  <a:lnTo>
                    <a:pt x="416974" y="670348"/>
                  </a:lnTo>
                  <a:lnTo>
                    <a:pt x="479447" y="631405"/>
                  </a:lnTo>
                  <a:lnTo>
                    <a:pt x="537326" y="576970"/>
                  </a:lnTo>
                  <a:lnTo>
                    <a:pt x="576880" y="520936"/>
                  </a:lnTo>
                  <a:lnTo>
                    <a:pt x="605498" y="477638"/>
                  </a:lnTo>
                  <a:lnTo>
                    <a:pt x="625276" y="416789"/>
                  </a:lnTo>
                  <a:lnTo>
                    <a:pt x="637328" y="355377"/>
                  </a:lnTo>
                  <a:lnTo>
                    <a:pt x="636600" y="304559"/>
                  </a:lnTo>
                  <a:lnTo>
                    <a:pt x="632095" y="252457"/>
                  </a:lnTo>
                  <a:lnTo>
                    <a:pt x="628702" y="218658"/>
                  </a:lnTo>
                  <a:lnTo>
                    <a:pt x="607459" y="158832"/>
                  </a:lnTo>
                  <a:lnTo>
                    <a:pt x="580733" y="113133"/>
                  </a:lnTo>
                  <a:lnTo>
                    <a:pt x="543348" y="74340"/>
                  </a:lnTo>
                  <a:lnTo>
                    <a:pt x="492117" y="42934"/>
                  </a:lnTo>
                  <a:lnTo>
                    <a:pt x="436937" y="14200"/>
                  </a:lnTo>
                  <a:lnTo>
                    <a:pt x="3880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221305" y="238862"/>
            <a:ext cx="3087729" cy="813988"/>
            <a:chOff x="1221305" y="238862"/>
            <a:chExt cx="3087729" cy="813988"/>
          </a:xfrm>
        </p:grpSpPr>
        <p:sp>
          <p:nvSpPr>
            <p:cNvPr id="2" name="Freeform 1"/>
            <p:cNvSpPr/>
            <p:nvPr/>
          </p:nvSpPr>
          <p:spPr>
            <a:xfrm>
              <a:off x="1393760" y="238862"/>
              <a:ext cx="269743" cy="358380"/>
            </a:xfrm>
            <a:custGeom>
              <a:avLst/>
              <a:gdLst/>
              <a:ahLst/>
              <a:cxnLst/>
              <a:rect l="0" t="0" r="0" b="0"/>
              <a:pathLst>
                <a:path w="269743" h="358380">
                  <a:moveTo>
                    <a:pt x="69701" y="13821"/>
                  </a:moveTo>
                  <a:lnTo>
                    <a:pt x="54060" y="31802"/>
                  </a:lnTo>
                  <a:lnTo>
                    <a:pt x="22858" y="88175"/>
                  </a:lnTo>
                  <a:lnTo>
                    <a:pt x="9497" y="108869"/>
                  </a:lnTo>
                  <a:lnTo>
                    <a:pt x="4999" y="109942"/>
                  </a:lnTo>
                  <a:lnTo>
                    <a:pt x="1999" y="104808"/>
                  </a:lnTo>
                  <a:lnTo>
                    <a:pt x="0" y="95536"/>
                  </a:lnTo>
                  <a:lnTo>
                    <a:pt x="4018" y="75875"/>
                  </a:lnTo>
                  <a:lnTo>
                    <a:pt x="19433" y="48196"/>
                  </a:lnTo>
                  <a:lnTo>
                    <a:pt x="45603" y="17882"/>
                  </a:lnTo>
                  <a:lnTo>
                    <a:pt x="71919" y="2026"/>
                  </a:lnTo>
                  <a:lnTo>
                    <a:pt x="94863" y="0"/>
                  </a:lnTo>
                  <a:lnTo>
                    <a:pt x="142132" y="8232"/>
                  </a:lnTo>
                  <a:lnTo>
                    <a:pt x="150743" y="13605"/>
                  </a:lnTo>
                  <a:lnTo>
                    <a:pt x="189514" y="67369"/>
                  </a:lnTo>
                  <a:lnTo>
                    <a:pt x="224183" y="124815"/>
                  </a:lnTo>
                  <a:lnTo>
                    <a:pt x="234016" y="165381"/>
                  </a:lnTo>
                  <a:lnTo>
                    <a:pt x="228933" y="219841"/>
                  </a:lnTo>
                  <a:lnTo>
                    <a:pt x="213545" y="265607"/>
                  </a:lnTo>
                  <a:lnTo>
                    <a:pt x="174674" y="326478"/>
                  </a:lnTo>
                  <a:lnTo>
                    <a:pt x="159639" y="341123"/>
                  </a:lnTo>
                  <a:lnTo>
                    <a:pt x="141259" y="351531"/>
                  </a:lnTo>
                  <a:lnTo>
                    <a:pt x="105591" y="358379"/>
                  </a:lnTo>
                  <a:lnTo>
                    <a:pt x="65387" y="354818"/>
                  </a:lnTo>
                  <a:lnTo>
                    <a:pt x="43997" y="343190"/>
                  </a:lnTo>
                  <a:lnTo>
                    <a:pt x="27861" y="326324"/>
                  </a:lnTo>
                  <a:lnTo>
                    <a:pt x="3981" y="276592"/>
                  </a:lnTo>
                  <a:lnTo>
                    <a:pt x="3661" y="266211"/>
                  </a:lnTo>
                  <a:lnTo>
                    <a:pt x="9544" y="245318"/>
                  </a:lnTo>
                  <a:lnTo>
                    <a:pt x="23077" y="230572"/>
                  </a:lnTo>
                  <a:lnTo>
                    <a:pt x="31599" y="225003"/>
                  </a:lnTo>
                  <a:lnTo>
                    <a:pt x="65950" y="217164"/>
                  </a:lnTo>
                  <a:lnTo>
                    <a:pt x="125545" y="222920"/>
                  </a:lnTo>
                  <a:lnTo>
                    <a:pt x="184549" y="238698"/>
                  </a:lnTo>
                  <a:lnTo>
                    <a:pt x="243243" y="252893"/>
                  </a:lnTo>
                  <a:lnTo>
                    <a:pt x="269742" y="255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1305" y="621181"/>
              <a:ext cx="600126" cy="52643"/>
            </a:xfrm>
            <a:custGeom>
              <a:avLst/>
              <a:gdLst/>
              <a:ahLst/>
              <a:cxnLst/>
              <a:rect l="0" t="0" r="0" b="0"/>
              <a:pathLst>
                <a:path w="600126" h="52643">
                  <a:moveTo>
                    <a:pt x="600125" y="0"/>
                  </a:moveTo>
                  <a:lnTo>
                    <a:pt x="557433" y="3119"/>
                  </a:lnTo>
                  <a:lnTo>
                    <a:pt x="504604" y="9065"/>
                  </a:lnTo>
                  <a:lnTo>
                    <a:pt x="446249" y="17475"/>
                  </a:lnTo>
                  <a:lnTo>
                    <a:pt x="389662" y="23469"/>
                  </a:lnTo>
                  <a:lnTo>
                    <a:pt x="327835" y="29982"/>
                  </a:lnTo>
                  <a:lnTo>
                    <a:pt x="276641" y="31110"/>
                  </a:lnTo>
                  <a:lnTo>
                    <a:pt x="216516" y="32661"/>
                  </a:lnTo>
                  <a:lnTo>
                    <a:pt x="153121" y="40638"/>
                  </a:lnTo>
                  <a:lnTo>
                    <a:pt x="90774" y="42992"/>
                  </a:lnTo>
                  <a:lnTo>
                    <a:pt x="35305" y="503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0818" y="744698"/>
              <a:ext cx="262944" cy="247907"/>
            </a:xfrm>
            <a:custGeom>
              <a:avLst/>
              <a:gdLst/>
              <a:ahLst/>
              <a:cxnLst/>
              <a:rect l="0" t="0" r="0" b="0"/>
              <a:pathLst>
                <a:path w="262944" h="247907">
                  <a:moveTo>
                    <a:pt x="0" y="44939"/>
                  </a:moveTo>
                  <a:lnTo>
                    <a:pt x="5589" y="28171"/>
                  </a:lnTo>
                  <a:lnTo>
                    <a:pt x="17692" y="16820"/>
                  </a:lnTo>
                  <a:lnTo>
                    <a:pt x="54058" y="0"/>
                  </a:lnTo>
                  <a:lnTo>
                    <a:pt x="95826" y="168"/>
                  </a:lnTo>
                  <a:lnTo>
                    <a:pt x="134068" y="7627"/>
                  </a:lnTo>
                  <a:lnTo>
                    <a:pt x="142021" y="14215"/>
                  </a:lnTo>
                  <a:lnTo>
                    <a:pt x="150858" y="34013"/>
                  </a:lnTo>
                  <a:lnTo>
                    <a:pt x="151666" y="55291"/>
                  </a:lnTo>
                  <a:lnTo>
                    <a:pt x="150244" y="65878"/>
                  </a:lnTo>
                  <a:lnTo>
                    <a:pt x="139305" y="83881"/>
                  </a:lnTo>
                  <a:lnTo>
                    <a:pt x="122745" y="98511"/>
                  </a:lnTo>
                  <a:lnTo>
                    <a:pt x="103686" y="108913"/>
                  </a:lnTo>
                  <a:lnTo>
                    <a:pt x="99540" y="109815"/>
                  </a:lnTo>
                  <a:lnTo>
                    <a:pt x="99115" y="108077"/>
                  </a:lnTo>
                  <a:lnTo>
                    <a:pt x="101172" y="104578"/>
                  </a:lnTo>
                  <a:lnTo>
                    <a:pt x="115935" y="100691"/>
                  </a:lnTo>
                  <a:lnTo>
                    <a:pt x="136925" y="100133"/>
                  </a:lnTo>
                  <a:lnTo>
                    <a:pt x="168472" y="107566"/>
                  </a:lnTo>
                  <a:lnTo>
                    <a:pt x="226690" y="137039"/>
                  </a:lnTo>
                  <a:lnTo>
                    <a:pt x="256161" y="163085"/>
                  </a:lnTo>
                  <a:lnTo>
                    <a:pt x="260851" y="174006"/>
                  </a:lnTo>
                  <a:lnTo>
                    <a:pt x="262943" y="198618"/>
                  </a:lnTo>
                  <a:lnTo>
                    <a:pt x="256854" y="218916"/>
                  </a:lnTo>
                  <a:lnTo>
                    <a:pt x="251954" y="227604"/>
                  </a:lnTo>
                  <a:lnTo>
                    <a:pt x="237152" y="240377"/>
                  </a:lnTo>
                  <a:lnTo>
                    <a:pt x="228291" y="245421"/>
                  </a:lnTo>
                  <a:lnTo>
                    <a:pt x="202849" y="247906"/>
                  </a:lnTo>
                  <a:lnTo>
                    <a:pt x="150033" y="239969"/>
                  </a:lnTo>
                  <a:lnTo>
                    <a:pt x="95104" y="223726"/>
                  </a:lnTo>
                  <a:lnTo>
                    <a:pt x="75024" y="215647"/>
                  </a:lnTo>
                  <a:lnTo>
                    <a:pt x="42114" y="192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69463" y="252683"/>
              <a:ext cx="220465" cy="715939"/>
            </a:xfrm>
            <a:custGeom>
              <a:avLst/>
              <a:gdLst/>
              <a:ahLst/>
              <a:cxnLst/>
              <a:rect l="0" t="0" r="0" b="0"/>
              <a:pathLst>
                <a:path w="220465" h="715939">
                  <a:moveTo>
                    <a:pt x="220464" y="0"/>
                  </a:moveTo>
                  <a:lnTo>
                    <a:pt x="159591" y="37448"/>
                  </a:lnTo>
                  <a:lnTo>
                    <a:pt x="108295" y="96564"/>
                  </a:lnTo>
                  <a:lnTo>
                    <a:pt x="78297" y="150757"/>
                  </a:lnTo>
                  <a:lnTo>
                    <a:pt x="46023" y="209804"/>
                  </a:lnTo>
                  <a:lnTo>
                    <a:pt x="21483" y="272254"/>
                  </a:lnTo>
                  <a:lnTo>
                    <a:pt x="6594" y="332329"/>
                  </a:lnTo>
                  <a:lnTo>
                    <a:pt x="1507" y="391316"/>
                  </a:lnTo>
                  <a:lnTo>
                    <a:pt x="0" y="447659"/>
                  </a:lnTo>
                  <a:lnTo>
                    <a:pt x="7896" y="503458"/>
                  </a:lnTo>
                  <a:lnTo>
                    <a:pt x="20721" y="558327"/>
                  </a:lnTo>
                  <a:lnTo>
                    <a:pt x="40109" y="614225"/>
                  </a:lnTo>
                  <a:lnTo>
                    <a:pt x="67638" y="654686"/>
                  </a:lnTo>
                  <a:lnTo>
                    <a:pt x="115851" y="700073"/>
                  </a:lnTo>
                  <a:lnTo>
                    <a:pt x="139654" y="708887"/>
                  </a:lnTo>
                  <a:lnTo>
                    <a:pt x="188879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870" y="649633"/>
              <a:ext cx="351686" cy="224233"/>
            </a:xfrm>
            <a:custGeom>
              <a:avLst/>
              <a:gdLst/>
              <a:ahLst/>
              <a:cxnLst/>
              <a:rect l="0" t="0" r="0" b="0"/>
              <a:pathLst>
                <a:path w="351686" h="224233">
                  <a:moveTo>
                    <a:pt x="0" y="66304"/>
                  </a:moveTo>
                  <a:lnTo>
                    <a:pt x="3120" y="108996"/>
                  </a:lnTo>
                  <a:lnTo>
                    <a:pt x="21331" y="171640"/>
                  </a:lnTo>
                  <a:lnTo>
                    <a:pt x="25858" y="192669"/>
                  </a:lnTo>
                  <a:lnTo>
                    <a:pt x="23971" y="213713"/>
                  </a:lnTo>
                  <a:lnTo>
                    <a:pt x="23000" y="216050"/>
                  </a:lnTo>
                  <a:lnTo>
                    <a:pt x="13992" y="161695"/>
                  </a:lnTo>
                  <a:lnTo>
                    <a:pt x="11213" y="107850"/>
                  </a:lnTo>
                  <a:lnTo>
                    <a:pt x="16253" y="57743"/>
                  </a:lnTo>
                  <a:lnTo>
                    <a:pt x="25223" y="24773"/>
                  </a:lnTo>
                  <a:lnTo>
                    <a:pt x="30853" y="16390"/>
                  </a:lnTo>
                  <a:lnTo>
                    <a:pt x="46468" y="3956"/>
                  </a:lnTo>
                  <a:lnTo>
                    <a:pt x="65106" y="769"/>
                  </a:lnTo>
                  <a:lnTo>
                    <a:pt x="74989" y="1557"/>
                  </a:lnTo>
                  <a:lnTo>
                    <a:pt x="92210" y="11792"/>
                  </a:lnTo>
                  <a:lnTo>
                    <a:pt x="128346" y="49680"/>
                  </a:lnTo>
                  <a:lnTo>
                    <a:pt x="151638" y="101789"/>
                  </a:lnTo>
                  <a:lnTo>
                    <a:pt x="150063" y="96113"/>
                  </a:lnTo>
                  <a:lnTo>
                    <a:pt x="156331" y="63874"/>
                  </a:lnTo>
                  <a:lnTo>
                    <a:pt x="166683" y="35168"/>
                  </a:lnTo>
                  <a:lnTo>
                    <a:pt x="177807" y="18931"/>
                  </a:lnTo>
                  <a:lnTo>
                    <a:pt x="193669" y="7035"/>
                  </a:lnTo>
                  <a:lnTo>
                    <a:pt x="202812" y="2225"/>
                  </a:lnTo>
                  <a:lnTo>
                    <a:pt x="228569" y="0"/>
                  </a:lnTo>
                  <a:lnTo>
                    <a:pt x="256004" y="4080"/>
                  </a:lnTo>
                  <a:lnTo>
                    <a:pt x="275997" y="13693"/>
                  </a:lnTo>
                  <a:lnTo>
                    <a:pt x="307895" y="47333"/>
                  </a:lnTo>
                  <a:lnTo>
                    <a:pt x="328444" y="78621"/>
                  </a:lnTo>
                  <a:lnTo>
                    <a:pt x="346461" y="130522"/>
                  </a:lnTo>
                  <a:lnTo>
                    <a:pt x="351685" y="156846"/>
                  </a:lnTo>
                  <a:lnTo>
                    <a:pt x="350107" y="180245"/>
                  </a:lnTo>
                  <a:lnTo>
                    <a:pt x="342386" y="199223"/>
                  </a:lnTo>
                  <a:lnTo>
                    <a:pt x="326383" y="224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63709" y="71593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69967" y="484310"/>
              <a:ext cx="217326" cy="448712"/>
            </a:xfrm>
            <a:custGeom>
              <a:avLst/>
              <a:gdLst/>
              <a:ahLst/>
              <a:cxnLst/>
              <a:rect l="0" t="0" r="0" b="0"/>
              <a:pathLst>
                <a:path w="217326" h="448712">
                  <a:moveTo>
                    <a:pt x="156996" y="0"/>
                  </a:moveTo>
                  <a:lnTo>
                    <a:pt x="140229" y="5590"/>
                  </a:lnTo>
                  <a:lnTo>
                    <a:pt x="125757" y="17692"/>
                  </a:lnTo>
                  <a:lnTo>
                    <a:pt x="90362" y="71350"/>
                  </a:lnTo>
                  <a:lnTo>
                    <a:pt x="55227" y="126033"/>
                  </a:lnTo>
                  <a:lnTo>
                    <a:pt x="31580" y="182064"/>
                  </a:lnTo>
                  <a:lnTo>
                    <a:pt x="16799" y="235745"/>
                  </a:lnTo>
                  <a:lnTo>
                    <a:pt x="3784" y="291409"/>
                  </a:lnTo>
                  <a:lnTo>
                    <a:pt x="0" y="347465"/>
                  </a:lnTo>
                  <a:lnTo>
                    <a:pt x="1823" y="373188"/>
                  </a:lnTo>
                  <a:lnTo>
                    <a:pt x="10431" y="392419"/>
                  </a:lnTo>
                  <a:lnTo>
                    <a:pt x="48583" y="438323"/>
                  </a:lnTo>
                  <a:lnTo>
                    <a:pt x="68648" y="446325"/>
                  </a:lnTo>
                  <a:lnTo>
                    <a:pt x="91994" y="448711"/>
                  </a:lnTo>
                  <a:lnTo>
                    <a:pt x="114068" y="445872"/>
                  </a:lnTo>
                  <a:lnTo>
                    <a:pt x="132458" y="437591"/>
                  </a:lnTo>
                  <a:lnTo>
                    <a:pt x="193934" y="401860"/>
                  </a:lnTo>
                  <a:lnTo>
                    <a:pt x="210575" y="376433"/>
                  </a:lnTo>
                  <a:lnTo>
                    <a:pt x="217325" y="335494"/>
                  </a:lnTo>
                  <a:lnTo>
                    <a:pt x="212665" y="309376"/>
                  </a:lnTo>
                  <a:lnTo>
                    <a:pt x="201625" y="287239"/>
                  </a:lnTo>
                  <a:lnTo>
                    <a:pt x="185020" y="269602"/>
                  </a:lnTo>
                  <a:lnTo>
                    <a:pt x="162822" y="260203"/>
                  </a:lnTo>
                  <a:lnTo>
                    <a:pt x="137359" y="257196"/>
                  </a:lnTo>
                  <a:lnTo>
                    <a:pt x="97886" y="263250"/>
                  </a:lnTo>
                  <a:lnTo>
                    <a:pt x="64613" y="279342"/>
                  </a:lnTo>
                  <a:lnTo>
                    <a:pt x="959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11191" y="336911"/>
              <a:ext cx="181361" cy="715939"/>
            </a:xfrm>
            <a:custGeom>
              <a:avLst/>
              <a:gdLst/>
              <a:ahLst/>
              <a:cxnLst/>
              <a:rect l="0" t="0" r="0" b="0"/>
              <a:pathLst>
                <a:path w="181361" h="715939">
                  <a:moveTo>
                    <a:pt x="0" y="0"/>
                  </a:moveTo>
                  <a:lnTo>
                    <a:pt x="43152" y="53875"/>
                  </a:lnTo>
                  <a:lnTo>
                    <a:pt x="86351" y="115922"/>
                  </a:lnTo>
                  <a:lnTo>
                    <a:pt x="120280" y="172929"/>
                  </a:lnTo>
                  <a:lnTo>
                    <a:pt x="148955" y="230599"/>
                  </a:lnTo>
                  <a:lnTo>
                    <a:pt x="166448" y="279676"/>
                  </a:lnTo>
                  <a:lnTo>
                    <a:pt x="180859" y="338671"/>
                  </a:lnTo>
                  <a:lnTo>
                    <a:pt x="181360" y="400604"/>
                  </a:lnTo>
                  <a:lnTo>
                    <a:pt x="174100" y="463409"/>
                  </a:lnTo>
                  <a:lnTo>
                    <a:pt x="161165" y="522296"/>
                  </a:lnTo>
                  <a:lnTo>
                    <a:pt x="149658" y="555618"/>
                  </a:lnTo>
                  <a:lnTo>
                    <a:pt x="113340" y="618641"/>
                  </a:lnTo>
                  <a:lnTo>
                    <a:pt x="67244" y="672431"/>
                  </a:lnTo>
                  <a:lnTo>
                    <a:pt x="31586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74445" y="57906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06031" y="652766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1669" y="114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32414" y="361035"/>
              <a:ext cx="276620" cy="404529"/>
            </a:xfrm>
            <a:custGeom>
              <a:avLst/>
              <a:gdLst/>
              <a:ahLst/>
              <a:cxnLst/>
              <a:rect l="0" t="0" r="0" b="0"/>
              <a:pathLst>
                <a:path w="276620" h="404529">
                  <a:moveTo>
                    <a:pt x="0" y="70633"/>
                  </a:moveTo>
                  <a:lnTo>
                    <a:pt x="5589" y="48276"/>
                  </a:lnTo>
                  <a:lnTo>
                    <a:pt x="17692" y="31061"/>
                  </a:lnTo>
                  <a:lnTo>
                    <a:pt x="35939" y="16780"/>
                  </a:lnTo>
                  <a:lnTo>
                    <a:pt x="72520" y="3334"/>
                  </a:lnTo>
                  <a:lnTo>
                    <a:pt x="111825" y="0"/>
                  </a:lnTo>
                  <a:lnTo>
                    <a:pt x="146217" y="7071"/>
                  </a:lnTo>
                  <a:lnTo>
                    <a:pt x="167931" y="17427"/>
                  </a:lnTo>
                  <a:lnTo>
                    <a:pt x="194297" y="42000"/>
                  </a:lnTo>
                  <a:lnTo>
                    <a:pt x="211338" y="71508"/>
                  </a:lnTo>
                  <a:lnTo>
                    <a:pt x="213641" y="92079"/>
                  </a:lnTo>
                  <a:lnTo>
                    <a:pt x="209595" y="111750"/>
                  </a:lnTo>
                  <a:lnTo>
                    <a:pt x="199998" y="128292"/>
                  </a:lnTo>
                  <a:lnTo>
                    <a:pt x="170263" y="150758"/>
                  </a:lnTo>
                  <a:lnTo>
                    <a:pt x="116051" y="174915"/>
                  </a:lnTo>
                  <a:lnTo>
                    <a:pt x="81179" y="183030"/>
                  </a:lnTo>
                  <a:lnTo>
                    <a:pt x="68157" y="184169"/>
                  </a:lnTo>
                  <a:lnTo>
                    <a:pt x="60646" y="181418"/>
                  </a:lnTo>
                  <a:lnTo>
                    <a:pt x="56808" y="176075"/>
                  </a:lnTo>
                  <a:lnTo>
                    <a:pt x="55420" y="169004"/>
                  </a:lnTo>
                  <a:lnTo>
                    <a:pt x="59173" y="164290"/>
                  </a:lnTo>
                  <a:lnTo>
                    <a:pt x="75822" y="159051"/>
                  </a:lnTo>
                  <a:lnTo>
                    <a:pt x="111503" y="156103"/>
                  </a:lnTo>
                  <a:lnTo>
                    <a:pt x="151711" y="166407"/>
                  </a:lnTo>
                  <a:lnTo>
                    <a:pt x="212871" y="197571"/>
                  </a:lnTo>
                  <a:lnTo>
                    <a:pt x="255998" y="225169"/>
                  </a:lnTo>
                  <a:lnTo>
                    <a:pt x="274073" y="251732"/>
                  </a:lnTo>
                  <a:lnTo>
                    <a:pt x="276619" y="277853"/>
                  </a:lnTo>
                  <a:lnTo>
                    <a:pt x="272680" y="306620"/>
                  </a:lnTo>
                  <a:lnTo>
                    <a:pt x="257309" y="341376"/>
                  </a:lnTo>
                  <a:lnTo>
                    <a:pt x="236767" y="367012"/>
                  </a:lnTo>
                  <a:lnTo>
                    <a:pt x="207803" y="388256"/>
                  </a:lnTo>
                  <a:lnTo>
                    <a:pt x="168936" y="401310"/>
                  </a:lnTo>
                  <a:lnTo>
                    <a:pt x="120895" y="404528"/>
                  </a:lnTo>
                  <a:lnTo>
                    <a:pt x="64739" y="398847"/>
                  </a:lnTo>
                  <a:lnTo>
                    <a:pt x="42114" y="397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839767" y="343819"/>
            <a:ext cx="3383198" cy="635332"/>
            <a:chOff x="5839767" y="343819"/>
            <a:chExt cx="3383198" cy="635332"/>
          </a:xfrm>
        </p:grpSpPr>
        <p:sp>
          <p:nvSpPr>
            <p:cNvPr id="14" name="Freeform 13"/>
            <p:cNvSpPr/>
            <p:nvPr/>
          </p:nvSpPr>
          <p:spPr>
            <a:xfrm>
              <a:off x="5839767" y="417400"/>
              <a:ext cx="291296" cy="275128"/>
            </a:xfrm>
            <a:custGeom>
              <a:avLst/>
              <a:gdLst/>
              <a:ahLst/>
              <a:cxnLst/>
              <a:rect l="0" t="0" r="0" b="0"/>
              <a:pathLst>
                <a:path w="291296" h="275128">
                  <a:moveTo>
                    <a:pt x="56191" y="266952"/>
                  </a:moveTo>
                  <a:lnTo>
                    <a:pt x="41537" y="208335"/>
                  </a:lnTo>
                  <a:lnTo>
                    <a:pt x="35229" y="155331"/>
                  </a:lnTo>
                  <a:lnTo>
                    <a:pt x="20646" y="99048"/>
                  </a:lnTo>
                  <a:lnTo>
                    <a:pt x="3489" y="45926"/>
                  </a:lnTo>
                  <a:lnTo>
                    <a:pt x="0" y="35373"/>
                  </a:lnTo>
                  <a:lnTo>
                    <a:pt x="1183" y="27168"/>
                  </a:lnTo>
                  <a:lnTo>
                    <a:pt x="5480" y="20529"/>
                  </a:lnTo>
                  <a:lnTo>
                    <a:pt x="19615" y="10031"/>
                  </a:lnTo>
                  <a:lnTo>
                    <a:pt x="37595" y="1467"/>
                  </a:lnTo>
                  <a:lnTo>
                    <a:pt x="60404" y="0"/>
                  </a:lnTo>
                  <a:lnTo>
                    <a:pt x="118530" y="11652"/>
                  </a:lnTo>
                  <a:lnTo>
                    <a:pt x="171895" y="34013"/>
                  </a:lnTo>
                  <a:lnTo>
                    <a:pt x="235166" y="68533"/>
                  </a:lnTo>
                  <a:lnTo>
                    <a:pt x="249989" y="82839"/>
                  </a:lnTo>
                  <a:lnTo>
                    <a:pt x="289499" y="142389"/>
                  </a:lnTo>
                  <a:lnTo>
                    <a:pt x="291295" y="162458"/>
                  </a:lnTo>
                  <a:lnTo>
                    <a:pt x="282916" y="209526"/>
                  </a:lnTo>
                  <a:lnTo>
                    <a:pt x="267778" y="238888"/>
                  </a:lnTo>
                  <a:lnTo>
                    <a:pt x="252005" y="251750"/>
                  </a:lnTo>
                  <a:lnTo>
                    <a:pt x="207694" y="269538"/>
                  </a:lnTo>
                  <a:lnTo>
                    <a:pt x="167632" y="275127"/>
                  </a:lnTo>
                  <a:lnTo>
                    <a:pt x="113342" y="269780"/>
                  </a:lnTo>
                  <a:lnTo>
                    <a:pt x="66720" y="266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90756" y="600124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3" y="47905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9075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97179" y="531364"/>
              <a:ext cx="133211" cy="145906"/>
            </a:xfrm>
            <a:custGeom>
              <a:avLst/>
              <a:gdLst/>
              <a:ahLst/>
              <a:cxnLst/>
              <a:rect l="0" t="0" r="0" b="0"/>
              <a:pathLst>
                <a:path w="133211" h="145906">
                  <a:moveTo>
                    <a:pt x="83090" y="5589"/>
                  </a:moveTo>
                  <a:lnTo>
                    <a:pt x="66322" y="0"/>
                  </a:lnTo>
                  <a:lnTo>
                    <a:pt x="48732" y="375"/>
                  </a:lnTo>
                  <a:lnTo>
                    <a:pt x="29215" y="5611"/>
                  </a:lnTo>
                  <a:lnTo>
                    <a:pt x="8843" y="15737"/>
                  </a:lnTo>
                  <a:lnTo>
                    <a:pt x="3177" y="22883"/>
                  </a:lnTo>
                  <a:lnTo>
                    <a:pt x="569" y="31156"/>
                  </a:lnTo>
                  <a:lnTo>
                    <a:pt x="0" y="40181"/>
                  </a:lnTo>
                  <a:lnTo>
                    <a:pt x="3130" y="47368"/>
                  </a:lnTo>
                  <a:lnTo>
                    <a:pt x="15967" y="58472"/>
                  </a:lnTo>
                  <a:lnTo>
                    <a:pt x="73139" y="82511"/>
                  </a:lnTo>
                  <a:lnTo>
                    <a:pt x="113620" y="97949"/>
                  </a:lnTo>
                  <a:lnTo>
                    <a:pt x="130194" y="109419"/>
                  </a:lnTo>
                  <a:lnTo>
                    <a:pt x="133210" y="115753"/>
                  </a:lnTo>
                  <a:lnTo>
                    <a:pt x="132881" y="122315"/>
                  </a:lnTo>
                  <a:lnTo>
                    <a:pt x="130322" y="129030"/>
                  </a:lnTo>
                  <a:lnTo>
                    <a:pt x="118120" y="139610"/>
                  </a:lnTo>
                  <a:lnTo>
                    <a:pt x="109953" y="144070"/>
                  </a:lnTo>
                  <a:lnTo>
                    <a:pt x="91520" y="145905"/>
                  </a:lnTo>
                  <a:lnTo>
                    <a:pt x="36503" y="134429"/>
                  </a:lnTo>
                  <a:lnTo>
                    <a:pt x="19919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85554" y="37902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5214"/>
                  </a:lnTo>
                  <a:lnTo>
                    <a:pt x="9065" y="213544"/>
                  </a:lnTo>
                  <a:lnTo>
                    <a:pt x="18669" y="27484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90798" y="494839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3119"/>
                  </a:lnTo>
                  <a:lnTo>
                    <a:pt x="70923" y="9065"/>
                  </a:lnTo>
                  <a:lnTo>
                    <a:pt x="1257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90839" y="558010"/>
              <a:ext cx="84229" cy="130936"/>
            </a:xfrm>
            <a:custGeom>
              <a:avLst/>
              <a:gdLst/>
              <a:ahLst/>
              <a:cxnLst/>
              <a:rect l="0" t="0" r="0" b="0"/>
              <a:pathLst>
                <a:path w="84229" h="130936">
                  <a:moveTo>
                    <a:pt x="0" y="31585"/>
                  </a:moveTo>
                  <a:lnTo>
                    <a:pt x="19128" y="84290"/>
                  </a:lnTo>
                  <a:lnTo>
                    <a:pt x="45854" y="130935"/>
                  </a:lnTo>
                  <a:lnTo>
                    <a:pt x="44556" y="124874"/>
                  </a:lnTo>
                  <a:lnTo>
                    <a:pt x="28125" y="91217"/>
                  </a:lnTo>
                  <a:lnTo>
                    <a:pt x="24198" y="67057"/>
                  </a:lnTo>
                  <a:lnTo>
                    <a:pt x="28691" y="43841"/>
                  </a:lnTo>
                  <a:lnTo>
                    <a:pt x="33165" y="32737"/>
                  </a:lnTo>
                  <a:lnTo>
                    <a:pt x="47496" y="17279"/>
                  </a:lnTo>
                  <a:lnTo>
                    <a:pt x="69055" y="512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69823" y="589595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6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69823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87833" y="379025"/>
              <a:ext cx="141496" cy="290592"/>
            </a:xfrm>
            <a:custGeom>
              <a:avLst/>
              <a:gdLst/>
              <a:ahLst/>
              <a:cxnLst/>
              <a:rect l="0" t="0" r="0" b="0"/>
              <a:pathLst>
                <a:path w="141496" h="290592">
                  <a:moveTo>
                    <a:pt x="8332" y="0"/>
                  </a:moveTo>
                  <a:lnTo>
                    <a:pt x="0" y="52051"/>
                  </a:lnTo>
                  <a:lnTo>
                    <a:pt x="1574" y="101990"/>
                  </a:lnTo>
                  <a:lnTo>
                    <a:pt x="6998" y="160787"/>
                  </a:lnTo>
                  <a:lnTo>
                    <a:pt x="16474" y="211395"/>
                  </a:lnTo>
                  <a:lnTo>
                    <a:pt x="26491" y="272171"/>
                  </a:lnTo>
                  <a:lnTo>
                    <a:pt x="26931" y="290591"/>
                  </a:lnTo>
                  <a:lnTo>
                    <a:pt x="23228" y="279280"/>
                  </a:lnTo>
                  <a:lnTo>
                    <a:pt x="20894" y="226699"/>
                  </a:lnTo>
                  <a:lnTo>
                    <a:pt x="24833" y="202531"/>
                  </a:lnTo>
                  <a:lnTo>
                    <a:pt x="29861" y="193512"/>
                  </a:lnTo>
                  <a:lnTo>
                    <a:pt x="44807" y="180372"/>
                  </a:lnTo>
                  <a:lnTo>
                    <a:pt x="53706" y="178740"/>
                  </a:lnTo>
                  <a:lnTo>
                    <a:pt x="72952" y="183165"/>
                  </a:lnTo>
                  <a:lnTo>
                    <a:pt x="109107" y="198811"/>
                  </a:lnTo>
                  <a:lnTo>
                    <a:pt x="126431" y="214703"/>
                  </a:lnTo>
                  <a:lnTo>
                    <a:pt x="132688" y="223854"/>
                  </a:lnTo>
                  <a:lnTo>
                    <a:pt x="141495" y="259090"/>
                  </a:lnTo>
                  <a:lnTo>
                    <a:pt x="139221" y="268653"/>
                  </a:lnTo>
                  <a:lnTo>
                    <a:pt x="134196" y="276198"/>
                  </a:lnTo>
                  <a:lnTo>
                    <a:pt x="127336" y="282398"/>
                  </a:lnTo>
                  <a:lnTo>
                    <a:pt x="104117" y="289287"/>
                  </a:lnTo>
                  <a:lnTo>
                    <a:pt x="76640" y="290009"/>
                  </a:lnTo>
                  <a:lnTo>
                    <a:pt x="2938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60709" y="558010"/>
              <a:ext cx="101989" cy="115898"/>
            </a:xfrm>
            <a:custGeom>
              <a:avLst/>
              <a:gdLst/>
              <a:ahLst/>
              <a:cxnLst/>
              <a:rect l="0" t="0" r="0" b="0"/>
              <a:pathLst>
                <a:path w="101989" h="115898">
                  <a:moveTo>
                    <a:pt x="24970" y="0"/>
                  </a:moveTo>
                  <a:lnTo>
                    <a:pt x="9329" y="26386"/>
                  </a:lnTo>
                  <a:lnTo>
                    <a:pt x="1250" y="49552"/>
                  </a:lnTo>
                  <a:lnTo>
                    <a:pt x="0" y="72326"/>
                  </a:lnTo>
                  <a:lnTo>
                    <a:pt x="4514" y="92976"/>
                  </a:lnTo>
                  <a:lnTo>
                    <a:pt x="14318" y="109953"/>
                  </a:lnTo>
                  <a:lnTo>
                    <a:pt x="21378" y="114246"/>
                  </a:lnTo>
                  <a:lnTo>
                    <a:pt x="38581" y="115897"/>
                  </a:lnTo>
                  <a:lnTo>
                    <a:pt x="54806" y="109611"/>
                  </a:lnTo>
                  <a:lnTo>
                    <a:pt x="69816" y="97849"/>
                  </a:lnTo>
                  <a:lnTo>
                    <a:pt x="90249" y="71496"/>
                  </a:lnTo>
                  <a:lnTo>
                    <a:pt x="99997" y="51663"/>
                  </a:lnTo>
                  <a:lnTo>
                    <a:pt x="101988" y="31150"/>
                  </a:lnTo>
                  <a:lnTo>
                    <a:pt x="986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33511" y="379025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7"/>
                  </a:lnTo>
                  <a:lnTo>
                    <a:pt x="12581" y="205759"/>
                  </a:lnTo>
                  <a:lnTo>
                    <a:pt x="18241" y="240730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38321" y="47378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43302" y="568538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5" y="88761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59419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33119" y="526424"/>
              <a:ext cx="115815" cy="134408"/>
            </a:xfrm>
            <a:custGeom>
              <a:avLst/>
              <a:gdLst/>
              <a:ahLst/>
              <a:cxnLst/>
              <a:rect l="0" t="0" r="0" b="0"/>
              <a:pathLst>
                <a:path w="115815" h="134408">
                  <a:moveTo>
                    <a:pt x="0" y="0"/>
                  </a:moveTo>
                  <a:lnTo>
                    <a:pt x="0" y="22357"/>
                  </a:lnTo>
                  <a:lnTo>
                    <a:pt x="6239" y="39573"/>
                  </a:lnTo>
                  <a:lnTo>
                    <a:pt x="34329" y="95458"/>
                  </a:lnTo>
                  <a:lnTo>
                    <a:pt x="60204" y="131420"/>
                  </a:lnTo>
                  <a:lnTo>
                    <a:pt x="67042" y="134407"/>
                  </a:lnTo>
                  <a:lnTo>
                    <a:pt x="73941" y="134058"/>
                  </a:lnTo>
                  <a:lnTo>
                    <a:pt x="80879" y="131486"/>
                  </a:lnTo>
                  <a:lnTo>
                    <a:pt x="85505" y="125092"/>
                  </a:lnTo>
                  <a:lnTo>
                    <a:pt x="101180" y="62046"/>
                  </a:lnTo>
                  <a:lnTo>
                    <a:pt x="105238" y="27873"/>
                  </a:lnTo>
                  <a:lnTo>
                    <a:pt x="107594" y="22092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87155" y="502823"/>
              <a:ext cx="121476" cy="152554"/>
            </a:xfrm>
            <a:custGeom>
              <a:avLst/>
              <a:gdLst/>
              <a:ahLst/>
              <a:cxnLst/>
              <a:rect l="0" t="0" r="0" b="0"/>
              <a:pathLst>
                <a:path w="121476" h="152554">
                  <a:moveTo>
                    <a:pt x="14420" y="76244"/>
                  </a:moveTo>
                  <a:lnTo>
                    <a:pt x="32400" y="91885"/>
                  </a:lnTo>
                  <a:lnTo>
                    <a:pt x="49318" y="99963"/>
                  </a:lnTo>
                  <a:lnTo>
                    <a:pt x="58742" y="100246"/>
                  </a:lnTo>
                  <a:lnTo>
                    <a:pt x="78573" y="94320"/>
                  </a:lnTo>
                  <a:lnTo>
                    <a:pt x="103878" y="77830"/>
                  </a:lnTo>
                  <a:lnTo>
                    <a:pt x="115791" y="61741"/>
                  </a:lnTo>
                  <a:lnTo>
                    <a:pt x="120605" y="52537"/>
                  </a:lnTo>
                  <a:lnTo>
                    <a:pt x="121475" y="42892"/>
                  </a:lnTo>
                  <a:lnTo>
                    <a:pt x="116201" y="22816"/>
                  </a:lnTo>
                  <a:lnTo>
                    <a:pt x="102939" y="8435"/>
                  </a:lnTo>
                  <a:lnTo>
                    <a:pt x="94490" y="2962"/>
                  </a:lnTo>
                  <a:lnTo>
                    <a:pt x="72623" y="0"/>
                  </a:lnTo>
                  <a:lnTo>
                    <a:pt x="49647" y="3753"/>
                  </a:lnTo>
                  <a:lnTo>
                    <a:pt x="31636" y="13220"/>
                  </a:lnTo>
                  <a:lnTo>
                    <a:pt x="18952" y="28346"/>
                  </a:lnTo>
                  <a:lnTo>
                    <a:pt x="1277" y="66653"/>
                  </a:lnTo>
                  <a:lnTo>
                    <a:pt x="0" y="90309"/>
                  </a:lnTo>
                  <a:lnTo>
                    <a:pt x="4501" y="114080"/>
                  </a:lnTo>
                  <a:lnTo>
                    <a:pt x="14301" y="132444"/>
                  </a:lnTo>
                  <a:lnTo>
                    <a:pt x="32694" y="145286"/>
                  </a:lnTo>
                  <a:lnTo>
                    <a:pt x="55297" y="152553"/>
                  </a:lnTo>
                  <a:lnTo>
                    <a:pt x="95285" y="150805"/>
                  </a:lnTo>
                  <a:lnTo>
                    <a:pt x="119705" y="149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24910" y="343819"/>
              <a:ext cx="158769" cy="334547"/>
            </a:xfrm>
            <a:custGeom>
              <a:avLst/>
              <a:gdLst/>
              <a:ahLst/>
              <a:cxnLst/>
              <a:rect l="0" t="0" r="0" b="0"/>
              <a:pathLst>
                <a:path w="158769" h="334547">
                  <a:moveTo>
                    <a:pt x="8333" y="87849"/>
                  </a:moveTo>
                  <a:lnTo>
                    <a:pt x="0" y="125327"/>
                  </a:lnTo>
                  <a:lnTo>
                    <a:pt x="3828" y="182340"/>
                  </a:lnTo>
                  <a:lnTo>
                    <a:pt x="6998" y="232699"/>
                  </a:lnTo>
                  <a:lnTo>
                    <a:pt x="15306" y="294883"/>
                  </a:lnTo>
                  <a:lnTo>
                    <a:pt x="17809" y="334546"/>
                  </a:lnTo>
                  <a:lnTo>
                    <a:pt x="18160" y="334202"/>
                  </a:lnTo>
                  <a:lnTo>
                    <a:pt x="17600" y="279388"/>
                  </a:lnTo>
                  <a:lnTo>
                    <a:pt x="11599" y="230259"/>
                  </a:lnTo>
                  <a:lnTo>
                    <a:pt x="8132" y="178658"/>
                  </a:lnTo>
                  <a:lnTo>
                    <a:pt x="1385" y="127493"/>
                  </a:lnTo>
                  <a:lnTo>
                    <a:pt x="1631" y="67691"/>
                  </a:lnTo>
                  <a:lnTo>
                    <a:pt x="12599" y="16407"/>
                  </a:lnTo>
                  <a:lnTo>
                    <a:pt x="19366" y="8635"/>
                  </a:lnTo>
                  <a:lnTo>
                    <a:pt x="39363" y="0"/>
                  </a:lnTo>
                  <a:lnTo>
                    <a:pt x="76929" y="728"/>
                  </a:lnTo>
                  <a:lnTo>
                    <a:pt x="97702" y="8574"/>
                  </a:lnTo>
                  <a:lnTo>
                    <a:pt x="114734" y="21030"/>
                  </a:lnTo>
                  <a:lnTo>
                    <a:pt x="136305" y="47774"/>
                  </a:lnTo>
                  <a:lnTo>
                    <a:pt x="158532" y="98646"/>
                  </a:lnTo>
                  <a:lnTo>
                    <a:pt x="158768" y="109085"/>
                  </a:lnTo>
                  <a:lnTo>
                    <a:pt x="152792" y="130042"/>
                  </a:lnTo>
                  <a:lnTo>
                    <a:pt x="136274" y="155983"/>
                  </a:lnTo>
                  <a:lnTo>
                    <a:pt x="120178" y="168044"/>
                  </a:lnTo>
                  <a:lnTo>
                    <a:pt x="100156" y="176133"/>
                  </a:lnTo>
                  <a:lnTo>
                    <a:pt x="39919" y="182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70114" y="568538"/>
              <a:ext cx="94757" cy="127878"/>
            </a:xfrm>
            <a:custGeom>
              <a:avLst/>
              <a:gdLst/>
              <a:ahLst/>
              <a:cxnLst/>
              <a:rect l="0" t="0" r="0" b="0"/>
              <a:pathLst>
                <a:path w="94757" h="127878">
                  <a:moveTo>
                    <a:pt x="0" y="52643"/>
                  </a:moveTo>
                  <a:lnTo>
                    <a:pt x="17958" y="106518"/>
                  </a:lnTo>
                  <a:lnTo>
                    <a:pt x="24750" y="126890"/>
                  </a:lnTo>
                  <a:lnTo>
                    <a:pt x="25858" y="127877"/>
                  </a:lnTo>
                  <a:lnTo>
                    <a:pt x="20660" y="102491"/>
                  </a:lnTo>
                  <a:lnTo>
                    <a:pt x="8331" y="64813"/>
                  </a:lnTo>
                  <a:lnTo>
                    <a:pt x="8772" y="37775"/>
                  </a:lnTo>
                  <a:lnTo>
                    <a:pt x="19107" y="16399"/>
                  </a:lnTo>
                  <a:lnTo>
                    <a:pt x="26775" y="7423"/>
                  </a:lnTo>
                  <a:lnTo>
                    <a:pt x="35398" y="260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01197" y="600124"/>
              <a:ext cx="114015" cy="144023"/>
            </a:xfrm>
            <a:custGeom>
              <a:avLst/>
              <a:gdLst/>
              <a:ahLst/>
              <a:cxnLst/>
              <a:rect l="0" t="0" r="0" b="0"/>
              <a:pathLst>
                <a:path w="114015" h="144023">
                  <a:moveTo>
                    <a:pt x="90015" y="21057"/>
                  </a:moveTo>
                  <a:lnTo>
                    <a:pt x="67658" y="21057"/>
                  </a:lnTo>
                  <a:lnTo>
                    <a:pt x="36988" y="32235"/>
                  </a:lnTo>
                  <a:lnTo>
                    <a:pt x="11263" y="50365"/>
                  </a:lnTo>
                  <a:lnTo>
                    <a:pt x="2372" y="69958"/>
                  </a:lnTo>
                  <a:lnTo>
                    <a:pt x="0" y="81733"/>
                  </a:lnTo>
                  <a:lnTo>
                    <a:pt x="3606" y="104176"/>
                  </a:lnTo>
                  <a:lnTo>
                    <a:pt x="7843" y="115074"/>
                  </a:lnTo>
                  <a:lnTo>
                    <a:pt x="21908" y="130303"/>
                  </a:lnTo>
                  <a:lnTo>
                    <a:pt x="30573" y="136001"/>
                  </a:lnTo>
                  <a:lnTo>
                    <a:pt x="65124" y="144022"/>
                  </a:lnTo>
                  <a:lnTo>
                    <a:pt x="85191" y="139659"/>
                  </a:lnTo>
                  <a:lnTo>
                    <a:pt x="93818" y="135220"/>
                  </a:lnTo>
                  <a:lnTo>
                    <a:pt x="106523" y="120929"/>
                  </a:lnTo>
                  <a:lnTo>
                    <a:pt x="111549" y="112205"/>
                  </a:lnTo>
                  <a:lnTo>
                    <a:pt x="114014" y="90033"/>
                  </a:lnTo>
                  <a:lnTo>
                    <a:pt x="106065" y="43261"/>
                  </a:lnTo>
                  <a:lnTo>
                    <a:pt x="93639" y="24686"/>
                  </a:lnTo>
                  <a:lnTo>
                    <a:pt x="689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75440" y="582032"/>
              <a:ext cx="122066" cy="269770"/>
            </a:xfrm>
            <a:custGeom>
              <a:avLst/>
              <a:gdLst/>
              <a:ahLst/>
              <a:cxnLst/>
              <a:rect l="0" t="0" r="0" b="0"/>
              <a:pathLst>
                <a:path w="122066" h="269770">
                  <a:moveTo>
                    <a:pt x="0" y="112848"/>
                  </a:moveTo>
                  <a:lnTo>
                    <a:pt x="25194" y="173959"/>
                  </a:lnTo>
                  <a:lnTo>
                    <a:pt x="45244" y="228391"/>
                  </a:lnTo>
                  <a:lnTo>
                    <a:pt x="50451" y="265756"/>
                  </a:lnTo>
                  <a:lnTo>
                    <a:pt x="50011" y="269769"/>
                  </a:lnTo>
                  <a:lnTo>
                    <a:pt x="48549" y="267765"/>
                  </a:lnTo>
                  <a:lnTo>
                    <a:pt x="35726" y="218473"/>
                  </a:lnTo>
                  <a:lnTo>
                    <a:pt x="29284" y="164865"/>
                  </a:lnTo>
                  <a:lnTo>
                    <a:pt x="17093" y="109215"/>
                  </a:lnTo>
                  <a:lnTo>
                    <a:pt x="12474" y="67188"/>
                  </a:lnTo>
                  <a:lnTo>
                    <a:pt x="17633" y="42252"/>
                  </a:lnTo>
                  <a:lnTo>
                    <a:pt x="33691" y="11602"/>
                  </a:lnTo>
                  <a:lnTo>
                    <a:pt x="40008" y="3237"/>
                  </a:lnTo>
                  <a:lnTo>
                    <a:pt x="47729" y="0"/>
                  </a:lnTo>
                  <a:lnTo>
                    <a:pt x="56386" y="181"/>
                  </a:lnTo>
                  <a:lnTo>
                    <a:pt x="74193" y="6622"/>
                  </a:lnTo>
                  <a:lnTo>
                    <a:pt x="111907" y="36440"/>
                  </a:lnTo>
                  <a:lnTo>
                    <a:pt x="119926" y="56272"/>
                  </a:lnTo>
                  <a:lnTo>
                    <a:pt x="122065" y="68112"/>
                  </a:lnTo>
                  <a:lnTo>
                    <a:pt x="118202" y="87506"/>
                  </a:lnTo>
                  <a:lnTo>
                    <a:pt x="113896" y="95954"/>
                  </a:lnTo>
                  <a:lnTo>
                    <a:pt x="99754" y="108459"/>
                  </a:lnTo>
                  <a:lnTo>
                    <a:pt x="91069" y="113432"/>
                  </a:lnTo>
                  <a:lnTo>
                    <a:pt x="72060" y="115837"/>
                  </a:lnTo>
                  <a:lnTo>
                    <a:pt x="55424" y="113007"/>
                  </a:lnTo>
                  <a:lnTo>
                    <a:pt x="50988" y="110614"/>
                  </a:lnTo>
                  <a:lnTo>
                    <a:pt x="42114" y="102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91253" y="554797"/>
              <a:ext cx="136872" cy="140084"/>
            </a:xfrm>
            <a:custGeom>
              <a:avLst/>
              <a:gdLst/>
              <a:ahLst/>
              <a:cxnLst/>
              <a:rect l="0" t="0" r="0" b="0"/>
              <a:pathLst>
                <a:path w="136872" h="140084">
                  <a:moveTo>
                    <a:pt x="0" y="119026"/>
                  </a:moveTo>
                  <a:lnTo>
                    <a:pt x="53875" y="101068"/>
                  </a:lnTo>
                  <a:lnTo>
                    <a:pt x="83424" y="89659"/>
                  </a:lnTo>
                  <a:lnTo>
                    <a:pt x="107517" y="70810"/>
                  </a:lnTo>
                  <a:lnTo>
                    <a:pt x="122265" y="53143"/>
                  </a:lnTo>
                  <a:lnTo>
                    <a:pt x="127260" y="30474"/>
                  </a:lnTo>
                  <a:lnTo>
                    <a:pt x="126955" y="17877"/>
                  </a:lnTo>
                  <a:lnTo>
                    <a:pt x="122071" y="9480"/>
                  </a:lnTo>
                  <a:lnTo>
                    <a:pt x="114136" y="3881"/>
                  </a:lnTo>
                  <a:lnTo>
                    <a:pt x="104167" y="149"/>
                  </a:lnTo>
                  <a:lnTo>
                    <a:pt x="95181" y="0"/>
                  </a:lnTo>
                  <a:lnTo>
                    <a:pt x="78958" y="6075"/>
                  </a:lnTo>
                  <a:lnTo>
                    <a:pt x="67068" y="19693"/>
                  </a:lnTo>
                  <a:lnTo>
                    <a:pt x="49904" y="57031"/>
                  </a:lnTo>
                  <a:lnTo>
                    <a:pt x="50011" y="98968"/>
                  </a:lnTo>
                  <a:lnTo>
                    <a:pt x="57712" y="122200"/>
                  </a:lnTo>
                  <a:lnTo>
                    <a:pt x="63042" y="131670"/>
                  </a:lnTo>
                  <a:lnTo>
                    <a:pt x="71274" y="136814"/>
                  </a:lnTo>
                  <a:lnTo>
                    <a:pt x="111869" y="139784"/>
                  </a:lnTo>
                  <a:lnTo>
                    <a:pt x="136871" y="14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97532" y="568538"/>
              <a:ext cx="120106" cy="110917"/>
            </a:xfrm>
            <a:custGeom>
              <a:avLst/>
              <a:gdLst/>
              <a:ahLst/>
              <a:cxnLst/>
              <a:rect l="0" t="0" r="0" b="0"/>
              <a:pathLst>
                <a:path w="120106" h="110917">
                  <a:moveTo>
                    <a:pt x="14820" y="52643"/>
                  </a:moveTo>
                  <a:lnTo>
                    <a:pt x="14820" y="75000"/>
                  </a:lnTo>
                  <a:lnTo>
                    <a:pt x="26952" y="110221"/>
                  </a:lnTo>
                  <a:lnTo>
                    <a:pt x="25248" y="110916"/>
                  </a:lnTo>
                  <a:lnTo>
                    <a:pt x="21772" y="109039"/>
                  </a:lnTo>
                  <a:lnTo>
                    <a:pt x="11291" y="89630"/>
                  </a:lnTo>
                  <a:lnTo>
                    <a:pt x="776" y="61652"/>
                  </a:lnTo>
                  <a:lnTo>
                    <a:pt x="0" y="41439"/>
                  </a:lnTo>
                  <a:lnTo>
                    <a:pt x="1430" y="31136"/>
                  </a:lnTo>
                  <a:lnTo>
                    <a:pt x="5894" y="23097"/>
                  </a:lnTo>
                  <a:lnTo>
                    <a:pt x="20211" y="11045"/>
                  </a:lnTo>
                  <a:lnTo>
                    <a:pt x="53592" y="3273"/>
                  </a:lnTo>
                  <a:lnTo>
                    <a:pt x="108112" y="431"/>
                  </a:lnTo>
                  <a:lnTo>
                    <a:pt x="1201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91337" y="38955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5"/>
                  </a:lnTo>
                  <a:lnTo>
                    <a:pt x="5589" y="217402"/>
                  </a:lnTo>
                  <a:lnTo>
                    <a:pt x="10722" y="27816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07109" y="505801"/>
              <a:ext cx="178985" cy="10096"/>
            </a:xfrm>
            <a:custGeom>
              <a:avLst/>
              <a:gdLst/>
              <a:ahLst/>
              <a:cxnLst/>
              <a:rect l="0" t="0" r="0" b="0"/>
              <a:pathLst>
                <a:path w="178985" h="10096">
                  <a:moveTo>
                    <a:pt x="178984" y="10095"/>
                  </a:moveTo>
                  <a:lnTo>
                    <a:pt x="141506" y="1762"/>
                  </a:lnTo>
                  <a:lnTo>
                    <a:pt x="84493" y="0"/>
                  </a:lnTo>
                  <a:lnTo>
                    <a:pt x="2559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07150" y="600124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11178" y="11178"/>
                  </a:lnTo>
                  <a:lnTo>
                    <a:pt x="16667" y="22905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65036" y="536953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157928" y="0"/>
                  </a:moveTo>
                  <a:lnTo>
                    <a:pt x="143355" y="48931"/>
                  </a:lnTo>
                  <a:lnTo>
                    <a:pt x="118524" y="108061"/>
                  </a:lnTo>
                  <a:lnTo>
                    <a:pt x="99495" y="163632"/>
                  </a:lnTo>
                  <a:lnTo>
                    <a:pt x="75292" y="226052"/>
                  </a:lnTo>
                  <a:lnTo>
                    <a:pt x="57160" y="281045"/>
                  </a:lnTo>
                  <a:lnTo>
                    <a:pt x="42313" y="333849"/>
                  </a:lnTo>
                  <a:lnTo>
                    <a:pt x="17357" y="39638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726673" y="1079632"/>
            <a:ext cx="1284478" cy="399291"/>
            <a:chOff x="1726673" y="1079632"/>
            <a:chExt cx="1284478" cy="399291"/>
          </a:xfrm>
        </p:grpSpPr>
        <p:sp>
          <p:nvSpPr>
            <p:cNvPr id="42" name="Freeform 41"/>
            <p:cNvSpPr/>
            <p:nvPr/>
          </p:nvSpPr>
          <p:spPr>
            <a:xfrm>
              <a:off x="1737202" y="1090817"/>
              <a:ext cx="568540" cy="233093"/>
            </a:xfrm>
            <a:custGeom>
              <a:avLst/>
              <a:gdLst/>
              <a:ahLst/>
              <a:cxnLst/>
              <a:rect l="0" t="0" r="0" b="0"/>
              <a:pathLst>
                <a:path w="568540" h="233093">
                  <a:moveTo>
                    <a:pt x="0" y="46260"/>
                  </a:moveTo>
                  <a:lnTo>
                    <a:pt x="3119" y="88952"/>
                  </a:lnTo>
                  <a:lnTo>
                    <a:pt x="19128" y="139923"/>
                  </a:lnTo>
                  <a:lnTo>
                    <a:pt x="49803" y="179015"/>
                  </a:lnTo>
                  <a:lnTo>
                    <a:pt x="85746" y="206408"/>
                  </a:lnTo>
                  <a:lnTo>
                    <a:pt x="142659" y="228122"/>
                  </a:lnTo>
                  <a:lnTo>
                    <a:pt x="204218" y="233092"/>
                  </a:lnTo>
                  <a:lnTo>
                    <a:pt x="262651" y="224022"/>
                  </a:lnTo>
                  <a:lnTo>
                    <a:pt x="319253" y="205376"/>
                  </a:lnTo>
                  <a:lnTo>
                    <a:pt x="374967" y="180630"/>
                  </a:lnTo>
                  <a:lnTo>
                    <a:pt x="429117" y="137678"/>
                  </a:lnTo>
                  <a:lnTo>
                    <a:pt x="473558" y="80672"/>
                  </a:lnTo>
                  <a:lnTo>
                    <a:pt x="486551" y="63894"/>
                  </a:lnTo>
                  <a:lnTo>
                    <a:pt x="513837" y="19813"/>
                  </a:lnTo>
                  <a:lnTo>
                    <a:pt x="513353" y="14591"/>
                  </a:lnTo>
                  <a:lnTo>
                    <a:pt x="508352" y="11109"/>
                  </a:lnTo>
                  <a:lnTo>
                    <a:pt x="500338" y="8788"/>
                  </a:lnTo>
                  <a:lnTo>
                    <a:pt x="453855" y="13469"/>
                  </a:lnTo>
                  <a:lnTo>
                    <a:pt x="427101" y="19208"/>
                  </a:lnTo>
                  <a:lnTo>
                    <a:pt x="420434" y="18867"/>
                  </a:lnTo>
                  <a:lnTo>
                    <a:pt x="418330" y="16300"/>
                  </a:lnTo>
                  <a:lnTo>
                    <a:pt x="419266" y="12249"/>
                  </a:lnTo>
                  <a:lnTo>
                    <a:pt x="429666" y="4628"/>
                  </a:lnTo>
                  <a:lnTo>
                    <a:pt x="437352" y="958"/>
                  </a:lnTo>
                  <a:lnTo>
                    <a:pt x="458371" y="0"/>
                  </a:lnTo>
                  <a:lnTo>
                    <a:pt x="509992" y="3327"/>
                  </a:lnTo>
                  <a:lnTo>
                    <a:pt x="545732" y="9493"/>
                  </a:lnTo>
                  <a:lnTo>
                    <a:pt x="553334" y="15899"/>
                  </a:lnTo>
                  <a:lnTo>
                    <a:pt x="561781" y="35496"/>
                  </a:lnTo>
                  <a:lnTo>
                    <a:pt x="567649" y="93557"/>
                  </a:lnTo>
                  <a:lnTo>
                    <a:pt x="568539" y="119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26673" y="1079632"/>
              <a:ext cx="1284478" cy="399291"/>
            </a:xfrm>
            <a:custGeom>
              <a:avLst/>
              <a:gdLst/>
              <a:ahLst/>
              <a:cxnLst/>
              <a:rect l="0" t="0" r="0" b="0"/>
              <a:pathLst>
                <a:path w="1284478" h="399291">
                  <a:moveTo>
                    <a:pt x="0" y="46917"/>
                  </a:moveTo>
                  <a:lnTo>
                    <a:pt x="3120" y="89608"/>
                  </a:lnTo>
                  <a:lnTo>
                    <a:pt x="17958" y="148985"/>
                  </a:lnTo>
                  <a:lnTo>
                    <a:pt x="35149" y="204421"/>
                  </a:lnTo>
                  <a:lnTo>
                    <a:pt x="57549" y="245705"/>
                  </a:lnTo>
                  <a:lnTo>
                    <a:pt x="87624" y="277603"/>
                  </a:lnTo>
                  <a:lnTo>
                    <a:pt x="143472" y="327622"/>
                  </a:lnTo>
                  <a:lnTo>
                    <a:pt x="188694" y="354572"/>
                  </a:lnTo>
                  <a:lnTo>
                    <a:pt x="242687" y="372374"/>
                  </a:lnTo>
                  <a:lnTo>
                    <a:pt x="298413" y="387155"/>
                  </a:lnTo>
                  <a:lnTo>
                    <a:pt x="354480" y="394104"/>
                  </a:lnTo>
                  <a:lnTo>
                    <a:pt x="410616" y="399290"/>
                  </a:lnTo>
                  <a:lnTo>
                    <a:pt x="466764" y="389742"/>
                  </a:lnTo>
                  <a:lnTo>
                    <a:pt x="528982" y="383827"/>
                  </a:lnTo>
                  <a:lnTo>
                    <a:pt x="588546" y="369328"/>
                  </a:lnTo>
                  <a:lnTo>
                    <a:pt x="642100" y="352182"/>
                  </a:lnTo>
                  <a:lnTo>
                    <a:pt x="703268" y="333518"/>
                  </a:lnTo>
                  <a:lnTo>
                    <a:pt x="766681" y="308082"/>
                  </a:lnTo>
                  <a:lnTo>
                    <a:pt x="829306" y="286145"/>
                  </a:lnTo>
                  <a:lnTo>
                    <a:pt x="884072" y="260827"/>
                  </a:lnTo>
                  <a:lnTo>
                    <a:pt x="942583" y="234515"/>
                  </a:lnTo>
                  <a:lnTo>
                    <a:pt x="999552" y="204130"/>
                  </a:lnTo>
                  <a:lnTo>
                    <a:pt x="1058829" y="169655"/>
                  </a:lnTo>
                  <a:lnTo>
                    <a:pt x="1115530" y="127627"/>
                  </a:lnTo>
                  <a:lnTo>
                    <a:pt x="1176762" y="78502"/>
                  </a:lnTo>
                  <a:lnTo>
                    <a:pt x="1228183" y="29369"/>
                  </a:lnTo>
                  <a:lnTo>
                    <a:pt x="1228230" y="24690"/>
                  </a:lnTo>
                  <a:lnTo>
                    <a:pt x="1223582" y="21570"/>
                  </a:lnTo>
                  <a:lnTo>
                    <a:pt x="1215804" y="19491"/>
                  </a:lnTo>
                  <a:lnTo>
                    <a:pt x="1164819" y="24212"/>
                  </a:lnTo>
                  <a:lnTo>
                    <a:pt x="1107326" y="25643"/>
                  </a:lnTo>
                  <a:lnTo>
                    <a:pt x="1123453" y="24626"/>
                  </a:lnTo>
                  <a:lnTo>
                    <a:pt x="1184142" y="11197"/>
                  </a:lnTo>
                  <a:lnTo>
                    <a:pt x="1230733" y="0"/>
                  </a:lnTo>
                  <a:lnTo>
                    <a:pt x="1252402" y="1888"/>
                  </a:lnTo>
                  <a:lnTo>
                    <a:pt x="1260754" y="6369"/>
                  </a:lnTo>
                  <a:lnTo>
                    <a:pt x="1273153" y="20707"/>
                  </a:lnTo>
                  <a:lnTo>
                    <a:pt x="1275758" y="29444"/>
                  </a:lnTo>
                  <a:lnTo>
                    <a:pt x="1280007" y="84563"/>
                  </a:lnTo>
                  <a:lnTo>
                    <a:pt x="1284477" y="141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21347" y="1691854"/>
            <a:ext cx="2928421" cy="642523"/>
            <a:chOff x="1421347" y="1691854"/>
            <a:chExt cx="2928421" cy="642523"/>
          </a:xfrm>
        </p:grpSpPr>
        <p:sp>
          <p:nvSpPr>
            <p:cNvPr id="45" name="Freeform 44"/>
            <p:cNvSpPr/>
            <p:nvPr/>
          </p:nvSpPr>
          <p:spPr>
            <a:xfrm>
              <a:off x="1567028" y="1691854"/>
              <a:ext cx="222817" cy="298695"/>
            </a:xfrm>
            <a:custGeom>
              <a:avLst/>
              <a:gdLst/>
              <a:ahLst/>
              <a:cxnLst/>
              <a:rect l="0" t="0" r="0" b="0"/>
              <a:pathLst>
                <a:path w="222817" h="298695">
                  <a:moveTo>
                    <a:pt x="33303" y="13762"/>
                  </a:moveTo>
                  <a:lnTo>
                    <a:pt x="3995" y="66790"/>
                  </a:lnTo>
                  <a:lnTo>
                    <a:pt x="896" y="70171"/>
                  </a:lnTo>
                  <a:lnTo>
                    <a:pt x="0" y="68916"/>
                  </a:lnTo>
                  <a:lnTo>
                    <a:pt x="573" y="64569"/>
                  </a:lnTo>
                  <a:lnTo>
                    <a:pt x="18303" y="33547"/>
                  </a:lnTo>
                  <a:lnTo>
                    <a:pt x="30926" y="18266"/>
                  </a:lnTo>
                  <a:lnTo>
                    <a:pt x="56775" y="2098"/>
                  </a:lnTo>
                  <a:lnTo>
                    <a:pt x="76491" y="0"/>
                  </a:lnTo>
                  <a:lnTo>
                    <a:pt x="96951" y="4136"/>
                  </a:lnTo>
                  <a:lnTo>
                    <a:pt x="127031" y="19619"/>
                  </a:lnTo>
                  <a:lnTo>
                    <a:pt x="143590" y="32353"/>
                  </a:lnTo>
                  <a:lnTo>
                    <a:pt x="155629" y="55170"/>
                  </a:lnTo>
                  <a:lnTo>
                    <a:pt x="165864" y="97781"/>
                  </a:lnTo>
                  <a:lnTo>
                    <a:pt x="165777" y="143162"/>
                  </a:lnTo>
                  <a:lnTo>
                    <a:pt x="155267" y="199720"/>
                  </a:lnTo>
                  <a:lnTo>
                    <a:pt x="133521" y="250753"/>
                  </a:lnTo>
                  <a:lnTo>
                    <a:pt x="112390" y="277914"/>
                  </a:lnTo>
                  <a:lnTo>
                    <a:pt x="94189" y="293380"/>
                  </a:lnTo>
                  <a:lnTo>
                    <a:pt x="71282" y="298694"/>
                  </a:lnTo>
                  <a:lnTo>
                    <a:pt x="46673" y="295986"/>
                  </a:lnTo>
                  <a:lnTo>
                    <a:pt x="24038" y="286984"/>
                  </a:lnTo>
                  <a:lnTo>
                    <a:pt x="8518" y="272065"/>
                  </a:lnTo>
                  <a:lnTo>
                    <a:pt x="2742" y="263173"/>
                  </a:lnTo>
                  <a:lnTo>
                    <a:pt x="1231" y="253735"/>
                  </a:lnTo>
                  <a:lnTo>
                    <a:pt x="5791" y="233891"/>
                  </a:lnTo>
                  <a:lnTo>
                    <a:pt x="12622" y="227195"/>
                  </a:lnTo>
                  <a:lnTo>
                    <a:pt x="32690" y="219755"/>
                  </a:lnTo>
                  <a:lnTo>
                    <a:pt x="82532" y="216149"/>
                  </a:lnTo>
                  <a:lnTo>
                    <a:pt x="143728" y="223023"/>
                  </a:lnTo>
                  <a:lnTo>
                    <a:pt x="197930" y="232493"/>
                  </a:lnTo>
                  <a:lnTo>
                    <a:pt x="222816" y="234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21347" y="1979357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08113" y="14654"/>
                  </a:lnTo>
                  <a:lnTo>
                    <a:pt x="351149" y="27028"/>
                  </a:lnTo>
                  <a:lnTo>
                    <a:pt x="294837" y="33805"/>
                  </a:lnTo>
                  <a:lnTo>
                    <a:pt x="233064" y="46062"/>
                  </a:lnTo>
                  <a:lnTo>
                    <a:pt x="171773" y="51343"/>
                  </a:lnTo>
                  <a:lnTo>
                    <a:pt x="122905" y="53427"/>
                  </a:lnTo>
                  <a:lnTo>
                    <a:pt x="63878" y="60900"/>
                  </a:lnTo>
                  <a:lnTo>
                    <a:pt x="27506" y="624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68746" y="2110090"/>
              <a:ext cx="216837" cy="224287"/>
            </a:xfrm>
            <a:custGeom>
              <a:avLst/>
              <a:gdLst/>
              <a:ahLst/>
              <a:cxnLst/>
              <a:rect l="0" t="0" r="0" b="0"/>
              <a:pathLst>
                <a:path w="216837" h="224287">
                  <a:moveTo>
                    <a:pt x="21057" y="27195"/>
                  </a:moveTo>
                  <a:lnTo>
                    <a:pt x="26646" y="10427"/>
                  </a:lnTo>
                  <a:lnTo>
                    <a:pt x="32972" y="5488"/>
                  </a:lnTo>
                  <a:lnTo>
                    <a:pt x="52478" y="0"/>
                  </a:lnTo>
                  <a:lnTo>
                    <a:pt x="101959" y="4882"/>
                  </a:lnTo>
                  <a:lnTo>
                    <a:pt x="124864" y="10649"/>
                  </a:lnTo>
                  <a:lnTo>
                    <a:pt x="133545" y="16164"/>
                  </a:lnTo>
                  <a:lnTo>
                    <a:pt x="146311" y="31651"/>
                  </a:lnTo>
                  <a:lnTo>
                    <a:pt x="147843" y="40694"/>
                  </a:lnTo>
                  <a:lnTo>
                    <a:pt x="143307" y="60100"/>
                  </a:lnTo>
                  <a:lnTo>
                    <a:pt x="137652" y="67849"/>
                  </a:lnTo>
                  <a:lnTo>
                    <a:pt x="122010" y="79578"/>
                  </a:lnTo>
                  <a:lnTo>
                    <a:pt x="90391" y="94301"/>
                  </a:lnTo>
                  <a:lnTo>
                    <a:pt x="130576" y="91115"/>
                  </a:lnTo>
                  <a:lnTo>
                    <a:pt x="152010" y="96938"/>
                  </a:lnTo>
                  <a:lnTo>
                    <a:pt x="184834" y="119740"/>
                  </a:lnTo>
                  <a:lnTo>
                    <a:pt x="206714" y="139883"/>
                  </a:lnTo>
                  <a:lnTo>
                    <a:pt x="214705" y="159947"/>
                  </a:lnTo>
                  <a:lnTo>
                    <a:pt x="216836" y="171848"/>
                  </a:lnTo>
                  <a:lnTo>
                    <a:pt x="212965" y="191311"/>
                  </a:lnTo>
                  <a:lnTo>
                    <a:pt x="208657" y="199776"/>
                  </a:lnTo>
                  <a:lnTo>
                    <a:pt x="194512" y="212302"/>
                  </a:lnTo>
                  <a:lnTo>
                    <a:pt x="185826" y="217280"/>
                  </a:lnTo>
                  <a:lnTo>
                    <a:pt x="145656" y="224286"/>
                  </a:lnTo>
                  <a:lnTo>
                    <a:pt x="96710" y="220773"/>
                  </a:lnTo>
                  <a:lnTo>
                    <a:pt x="44579" y="207935"/>
                  </a:lnTo>
                  <a:lnTo>
                    <a:pt x="0" y="185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10943" y="2060938"/>
              <a:ext cx="347441" cy="205627"/>
            </a:xfrm>
            <a:custGeom>
              <a:avLst/>
              <a:gdLst/>
              <a:ahLst/>
              <a:cxnLst/>
              <a:rect l="0" t="0" r="0" b="0"/>
              <a:pathLst>
                <a:path w="347441" h="205627">
                  <a:moveTo>
                    <a:pt x="0" y="34233"/>
                  </a:moveTo>
                  <a:lnTo>
                    <a:pt x="3119" y="76924"/>
                  </a:lnTo>
                  <a:lnTo>
                    <a:pt x="9065" y="129753"/>
                  </a:lnTo>
                  <a:lnTo>
                    <a:pt x="21788" y="190874"/>
                  </a:lnTo>
                  <a:lnTo>
                    <a:pt x="26061" y="205626"/>
                  </a:lnTo>
                  <a:lnTo>
                    <a:pt x="24061" y="200485"/>
                  </a:lnTo>
                  <a:lnTo>
                    <a:pt x="30385" y="137750"/>
                  </a:lnTo>
                  <a:lnTo>
                    <a:pt x="40924" y="81370"/>
                  </a:lnTo>
                  <a:lnTo>
                    <a:pt x="51723" y="57522"/>
                  </a:lnTo>
                  <a:lnTo>
                    <a:pt x="76546" y="29955"/>
                  </a:lnTo>
                  <a:lnTo>
                    <a:pt x="86126" y="25531"/>
                  </a:lnTo>
                  <a:lnTo>
                    <a:pt x="106128" y="23736"/>
                  </a:lnTo>
                  <a:lnTo>
                    <a:pt x="123597" y="29958"/>
                  </a:lnTo>
                  <a:lnTo>
                    <a:pt x="131531" y="34892"/>
                  </a:lnTo>
                  <a:lnTo>
                    <a:pt x="143466" y="49733"/>
                  </a:lnTo>
                  <a:lnTo>
                    <a:pt x="160660" y="87857"/>
                  </a:lnTo>
                  <a:lnTo>
                    <a:pt x="166146" y="124341"/>
                  </a:lnTo>
                  <a:lnTo>
                    <a:pt x="165746" y="129400"/>
                  </a:lnTo>
                  <a:lnTo>
                    <a:pt x="164309" y="129263"/>
                  </a:lnTo>
                  <a:lnTo>
                    <a:pt x="162182" y="125662"/>
                  </a:lnTo>
                  <a:lnTo>
                    <a:pt x="162938" y="112302"/>
                  </a:lnTo>
                  <a:lnTo>
                    <a:pt x="172955" y="75130"/>
                  </a:lnTo>
                  <a:lnTo>
                    <a:pt x="207763" y="22134"/>
                  </a:lnTo>
                  <a:lnTo>
                    <a:pt x="224530" y="8188"/>
                  </a:lnTo>
                  <a:lnTo>
                    <a:pt x="233914" y="2832"/>
                  </a:lnTo>
                  <a:lnTo>
                    <a:pt x="256820" y="0"/>
                  </a:lnTo>
                  <a:lnTo>
                    <a:pt x="280258" y="3810"/>
                  </a:lnTo>
                  <a:lnTo>
                    <a:pt x="298474" y="13303"/>
                  </a:lnTo>
                  <a:lnTo>
                    <a:pt x="311249" y="28440"/>
                  </a:lnTo>
                  <a:lnTo>
                    <a:pt x="336507" y="87291"/>
                  </a:lnTo>
                  <a:lnTo>
                    <a:pt x="344201" y="121703"/>
                  </a:lnTo>
                  <a:lnTo>
                    <a:pt x="343361" y="158416"/>
                  </a:lnTo>
                  <a:lnTo>
                    <a:pt x="340948" y="177162"/>
                  </a:lnTo>
                  <a:lnTo>
                    <a:pt x="341942" y="182162"/>
                  </a:lnTo>
                  <a:lnTo>
                    <a:pt x="347440" y="192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32124" y="2063585"/>
              <a:ext cx="115814" cy="25859"/>
            </a:xfrm>
            <a:custGeom>
              <a:avLst/>
              <a:gdLst/>
              <a:ahLst/>
              <a:cxnLst/>
              <a:rect l="0" t="0" r="0" b="0"/>
              <a:pathLst>
                <a:path w="115814" h="25859">
                  <a:moveTo>
                    <a:pt x="115813" y="0"/>
                  </a:moveTo>
                  <a:lnTo>
                    <a:pt x="61938" y="17958"/>
                  </a:lnTo>
                  <a:lnTo>
                    <a:pt x="32390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01928" y="1789844"/>
              <a:ext cx="51379" cy="400084"/>
            </a:xfrm>
            <a:custGeom>
              <a:avLst/>
              <a:gdLst/>
              <a:ahLst/>
              <a:cxnLst/>
              <a:rect l="0" t="0" r="0" b="0"/>
              <a:pathLst>
                <a:path w="51379" h="400084">
                  <a:moveTo>
                    <a:pt x="19792" y="0"/>
                  </a:moveTo>
                  <a:lnTo>
                    <a:pt x="3003" y="63450"/>
                  </a:lnTo>
                  <a:lnTo>
                    <a:pt x="0" y="110957"/>
                  </a:lnTo>
                  <a:lnTo>
                    <a:pt x="2104" y="173173"/>
                  </a:lnTo>
                  <a:lnTo>
                    <a:pt x="7849" y="225540"/>
                  </a:lnTo>
                  <a:lnTo>
                    <a:pt x="17390" y="274878"/>
                  </a:lnTo>
                  <a:lnTo>
                    <a:pt x="30539" y="332284"/>
                  </a:lnTo>
                  <a:lnTo>
                    <a:pt x="48277" y="390318"/>
                  </a:lnTo>
                  <a:lnTo>
                    <a:pt x="5137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18243" y="1821430"/>
              <a:ext cx="235063" cy="229081"/>
            </a:xfrm>
            <a:custGeom>
              <a:avLst/>
              <a:gdLst/>
              <a:ahLst/>
              <a:cxnLst/>
              <a:rect l="0" t="0" r="0" b="0"/>
              <a:pathLst>
                <a:path w="235063" h="229081">
                  <a:moveTo>
                    <a:pt x="235062" y="157927"/>
                  </a:moveTo>
                  <a:lnTo>
                    <a:pt x="176445" y="163516"/>
                  </a:lnTo>
                  <a:lnTo>
                    <a:pt x="123441" y="183121"/>
                  </a:lnTo>
                  <a:lnTo>
                    <a:pt x="81083" y="202591"/>
                  </a:lnTo>
                  <a:lnTo>
                    <a:pt x="54128" y="218734"/>
                  </a:lnTo>
                  <a:lnTo>
                    <a:pt x="32985" y="225897"/>
                  </a:lnTo>
                  <a:lnTo>
                    <a:pt x="7990" y="229080"/>
                  </a:lnTo>
                  <a:lnTo>
                    <a:pt x="1792" y="226419"/>
                  </a:lnTo>
                  <a:lnTo>
                    <a:pt x="0" y="221136"/>
                  </a:lnTo>
                  <a:lnTo>
                    <a:pt x="8346" y="187440"/>
                  </a:lnTo>
                  <a:lnTo>
                    <a:pt x="37190" y="129635"/>
                  </a:lnTo>
                  <a:lnTo>
                    <a:pt x="55901" y="71013"/>
                  </a:lnTo>
                  <a:lnTo>
                    <a:pt x="64188" y="46769"/>
                  </a:lnTo>
                  <a:lnTo>
                    <a:pt x="876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74445" y="188460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74445" y="197935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9606" y="0"/>
                  </a:lnTo>
                  <a:lnTo>
                    <a:pt x="36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32414" y="1698882"/>
              <a:ext cx="317354" cy="368188"/>
            </a:xfrm>
            <a:custGeom>
              <a:avLst/>
              <a:gdLst/>
              <a:ahLst/>
              <a:cxnLst/>
              <a:rect l="0" t="0" r="0" b="0"/>
              <a:pathLst>
                <a:path w="317354" h="368188">
                  <a:moveTo>
                    <a:pt x="0" y="38320"/>
                  </a:moveTo>
                  <a:lnTo>
                    <a:pt x="34898" y="9011"/>
                  </a:lnTo>
                  <a:lnTo>
                    <a:pt x="57234" y="1897"/>
                  </a:lnTo>
                  <a:lnTo>
                    <a:pt x="69742" y="0"/>
                  </a:lnTo>
                  <a:lnTo>
                    <a:pt x="96117" y="4131"/>
                  </a:lnTo>
                  <a:lnTo>
                    <a:pt x="145588" y="20258"/>
                  </a:lnTo>
                  <a:lnTo>
                    <a:pt x="164532" y="33802"/>
                  </a:lnTo>
                  <a:lnTo>
                    <a:pt x="172859" y="42327"/>
                  </a:lnTo>
                  <a:lnTo>
                    <a:pt x="176070" y="51520"/>
                  </a:lnTo>
                  <a:lnTo>
                    <a:pt x="173400" y="71092"/>
                  </a:lnTo>
                  <a:lnTo>
                    <a:pt x="158743" y="101842"/>
                  </a:lnTo>
                  <a:lnTo>
                    <a:pt x="133992" y="127591"/>
                  </a:lnTo>
                  <a:lnTo>
                    <a:pt x="111415" y="136488"/>
                  </a:lnTo>
                  <a:lnTo>
                    <a:pt x="98843" y="138860"/>
                  </a:lnTo>
                  <a:lnTo>
                    <a:pt x="93972" y="138102"/>
                  </a:lnTo>
                  <a:lnTo>
                    <a:pt x="94233" y="135257"/>
                  </a:lnTo>
                  <a:lnTo>
                    <a:pt x="97917" y="131020"/>
                  </a:lnTo>
                  <a:lnTo>
                    <a:pt x="117609" y="126313"/>
                  </a:lnTo>
                  <a:lnTo>
                    <a:pt x="158460" y="126783"/>
                  </a:lnTo>
                  <a:lnTo>
                    <a:pt x="200199" y="137451"/>
                  </a:lnTo>
                  <a:lnTo>
                    <a:pt x="256225" y="167605"/>
                  </a:lnTo>
                  <a:lnTo>
                    <a:pt x="292728" y="191530"/>
                  </a:lnTo>
                  <a:lnTo>
                    <a:pt x="308696" y="212478"/>
                  </a:lnTo>
                  <a:lnTo>
                    <a:pt x="317353" y="236216"/>
                  </a:lnTo>
                  <a:lnTo>
                    <a:pt x="317300" y="258465"/>
                  </a:lnTo>
                  <a:lnTo>
                    <a:pt x="310258" y="276932"/>
                  </a:lnTo>
                  <a:lnTo>
                    <a:pt x="286674" y="313440"/>
                  </a:lnTo>
                  <a:lnTo>
                    <a:pt x="270131" y="327492"/>
                  </a:lnTo>
                  <a:lnTo>
                    <a:pt x="207134" y="362014"/>
                  </a:lnTo>
                  <a:lnTo>
                    <a:pt x="180967" y="368187"/>
                  </a:lnTo>
                  <a:lnTo>
                    <a:pt x="126040" y="362618"/>
                  </a:lnTo>
                  <a:lnTo>
                    <a:pt x="99302" y="354418"/>
                  </a:lnTo>
                  <a:lnTo>
                    <a:pt x="42114" y="312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779523" y="2526839"/>
            <a:ext cx="515897" cy="252685"/>
            <a:chOff x="2779523" y="2526839"/>
            <a:chExt cx="515897" cy="252685"/>
          </a:xfrm>
        </p:grpSpPr>
        <p:sp>
          <p:nvSpPr>
            <p:cNvPr id="56" name="Freeform 55"/>
            <p:cNvSpPr/>
            <p:nvPr/>
          </p:nvSpPr>
          <p:spPr>
            <a:xfrm>
              <a:off x="2878742" y="2632124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79523" y="2684766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7806" y="11179"/>
                  </a:lnTo>
                  <a:lnTo>
                    <a:pt x="105767" y="40434"/>
                  </a:lnTo>
                  <a:lnTo>
                    <a:pt x="54861" y="514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63834" y="2526839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6788" y="175728"/>
                  </a:lnTo>
                  <a:lnTo>
                    <a:pt x="23333" y="230420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12271" y="2558425"/>
              <a:ext cx="172621" cy="119378"/>
            </a:xfrm>
            <a:custGeom>
              <a:avLst/>
              <a:gdLst/>
              <a:ahLst/>
              <a:cxnLst/>
              <a:rect l="0" t="0" r="0" b="0"/>
              <a:pathLst>
                <a:path w="172621" h="119378">
                  <a:moveTo>
                    <a:pt x="172620" y="84228"/>
                  </a:moveTo>
                  <a:lnTo>
                    <a:pt x="129928" y="87347"/>
                  </a:lnTo>
                  <a:lnTo>
                    <a:pt x="70552" y="102186"/>
                  </a:lnTo>
                  <a:lnTo>
                    <a:pt x="15116" y="119377"/>
                  </a:lnTo>
                  <a:lnTo>
                    <a:pt x="7956" y="117019"/>
                  </a:lnTo>
                  <a:lnTo>
                    <a:pt x="3183" y="110768"/>
                  </a:lnTo>
                  <a:lnTo>
                    <a:pt x="0" y="101921"/>
                  </a:lnTo>
                  <a:lnTo>
                    <a:pt x="218" y="93684"/>
                  </a:lnTo>
                  <a:lnTo>
                    <a:pt x="22689" y="42111"/>
                  </a:lnTo>
                  <a:lnTo>
                    <a:pt x="568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032414" y="2421554"/>
            <a:ext cx="379027" cy="252685"/>
            <a:chOff x="4032414" y="2421554"/>
            <a:chExt cx="379027" cy="252685"/>
          </a:xfrm>
        </p:grpSpPr>
        <p:sp>
          <p:nvSpPr>
            <p:cNvPr id="61" name="Freeform 60"/>
            <p:cNvSpPr/>
            <p:nvPr/>
          </p:nvSpPr>
          <p:spPr>
            <a:xfrm>
              <a:off x="4095585" y="252683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32414" y="2594473"/>
              <a:ext cx="147400" cy="16595"/>
            </a:xfrm>
            <a:custGeom>
              <a:avLst/>
              <a:gdLst/>
              <a:ahLst/>
              <a:cxnLst/>
              <a:rect l="0" t="0" r="0" b="0"/>
              <a:pathLst>
                <a:path w="147400" h="16595">
                  <a:moveTo>
                    <a:pt x="147399" y="6065"/>
                  </a:moveTo>
                  <a:lnTo>
                    <a:pt x="113777" y="0"/>
                  </a:lnTo>
                  <a:lnTo>
                    <a:pt x="58956" y="4521"/>
                  </a:lnTo>
                  <a:lnTo>
                    <a:pt x="21758" y="8727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91842" y="2453139"/>
              <a:ext cx="19599" cy="221100"/>
            </a:xfrm>
            <a:custGeom>
              <a:avLst/>
              <a:gdLst/>
              <a:ahLst/>
              <a:cxnLst/>
              <a:rect l="0" t="0" r="0" b="0"/>
              <a:pathLst>
                <a:path w="19599" h="221100">
                  <a:moveTo>
                    <a:pt x="9069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10051" y="178431"/>
                  </a:lnTo>
                  <a:lnTo>
                    <a:pt x="1959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54942" y="2421554"/>
              <a:ext cx="135442" cy="136872"/>
            </a:xfrm>
            <a:custGeom>
              <a:avLst/>
              <a:gdLst/>
              <a:ahLst/>
              <a:cxnLst/>
              <a:rect l="0" t="0" r="0" b="0"/>
              <a:pathLst>
                <a:path w="135442" h="136872">
                  <a:moveTo>
                    <a:pt x="135441" y="136871"/>
                  </a:moveTo>
                  <a:lnTo>
                    <a:pt x="76824" y="131281"/>
                  </a:lnTo>
                  <a:lnTo>
                    <a:pt x="24990" y="124978"/>
                  </a:lnTo>
                  <a:lnTo>
                    <a:pt x="6023" y="115597"/>
                  </a:lnTo>
                  <a:lnTo>
                    <a:pt x="1199" y="105141"/>
                  </a:lnTo>
                  <a:lnTo>
                    <a:pt x="0" y="59229"/>
                  </a:lnTo>
                  <a:lnTo>
                    <a:pt x="9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747730" y="3242777"/>
            <a:ext cx="1977007" cy="744439"/>
            <a:chOff x="1747730" y="3242777"/>
            <a:chExt cx="1977007" cy="744439"/>
          </a:xfrm>
        </p:grpSpPr>
        <p:sp>
          <p:nvSpPr>
            <p:cNvPr id="66" name="Freeform 65"/>
            <p:cNvSpPr/>
            <p:nvPr/>
          </p:nvSpPr>
          <p:spPr>
            <a:xfrm>
              <a:off x="1796624" y="3242777"/>
              <a:ext cx="235377" cy="319557"/>
            </a:xfrm>
            <a:custGeom>
              <a:avLst/>
              <a:gdLst/>
              <a:ahLst/>
              <a:cxnLst/>
              <a:rect l="0" t="0" r="0" b="0"/>
              <a:pathLst>
                <a:path w="235377" h="319557">
                  <a:moveTo>
                    <a:pt x="77448" y="0"/>
                  </a:moveTo>
                  <a:lnTo>
                    <a:pt x="61807" y="17981"/>
                  </a:lnTo>
                  <a:lnTo>
                    <a:pt x="37015" y="58563"/>
                  </a:lnTo>
                  <a:lnTo>
                    <a:pt x="17245" y="80393"/>
                  </a:lnTo>
                  <a:lnTo>
                    <a:pt x="13916" y="81671"/>
                  </a:lnTo>
                  <a:lnTo>
                    <a:pt x="12866" y="79014"/>
                  </a:lnTo>
                  <a:lnTo>
                    <a:pt x="19588" y="49533"/>
                  </a:lnTo>
                  <a:lnTo>
                    <a:pt x="34438" y="25725"/>
                  </a:lnTo>
                  <a:lnTo>
                    <a:pt x="50144" y="14163"/>
                  </a:lnTo>
                  <a:lnTo>
                    <a:pt x="59245" y="9442"/>
                  </a:lnTo>
                  <a:lnTo>
                    <a:pt x="81836" y="7316"/>
                  </a:lnTo>
                  <a:lnTo>
                    <a:pt x="105135" y="11440"/>
                  </a:lnTo>
                  <a:lnTo>
                    <a:pt x="123289" y="21072"/>
                  </a:lnTo>
                  <a:lnTo>
                    <a:pt x="146663" y="50827"/>
                  </a:lnTo>
                  <a:lnTo>
                    <a:pt x="162817" y="83690"/>
                  </a:lnTo>
                  <a:lnTo>
                    <a:pt x="170350" y="134641"/>
                  </a:lnTo>
                  <a:lnTo>
                    <a:pt x="169315" y="177024"/>
                  </a:lnTo>
                  <a:lnTo>
                    <a:pt x="149190" y="236916"/>
                  </a:lnTo>
                  <a:lnTo>
                    <a:pt x="122685" y="283234"/>
                  </a:lnTo>
                  <a:lnTo>
                    <a:pt x="105742" y="298627"/>
                  </a:lnTo>
                  <a:lnTo>
                    <a:pt x="66270" y="318041"/>
                  </a:lnTo>
                  <a:lnTo>
                    <a:pt x="45574" y="319556"/>
                  </a:lnTo>
                  <a:lnTo>
                    <a:pt x="35141" y="318323"/>
                  </a:lnTo>
                  <a:lnTo>
                    <a:pt x="27017" y="313990"/>
                  </a:lnTo>
                  <a:lnTo>
                    <a:pt x="14870" y="299818"/>
                  </a:lnTo>
                  <a:lnTo>
                    <a:pt x="1455" y="272109"/>
                  </a:lnTo>
                  <a:lnTo>
                    <a:pt x="0" y="251959"/>
                  </a:lnTo>
                  <a:lnTo>
                    <a:pt x="4422" y="232474"/>
                  </a:lnTo>
                  <a:lnTo>
                    <a:pt x="26325" y="200902"/>
                  </a:lnTo>
                  <a:lnTo>
                    <a:pt x="40689" y="187556"/>
                  </a:lnTo>
                  <a:lnTo>
                    <a:pt x="58771" y="177725"/>
                  </a:lnTo>
                  <a:lnTo>
                    <a:pt x="78506" y="175694"/>
                  </a:lnTo>
                  <a:lnTo>
                    <a:pt x="119771" y="183923"/>
                  </a:lnTo>
                  <a:lnTo>
                    <a:pt x="173686" y="218331"/>
                  </a:lnTo>
                  <a:lnTo>
                    <a:pt x="218803" y="246542"/>
                  </a:lnTo>
                  <a:lnTo>
                    <a:pt x="23537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7730" y="3621803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78295" y="0"/>
                  </a:lnTo>
                  <a:lnTo>
                    <a:pt x="216885" y="1170"/>
                  </a:lnTo>
                  <a:lnTo>
                    <a:pt x="155362" y="11452"/>
                  </a:lnTo>
                  <a:lnTo>
                    <a:pt x="92820" y="24749"/>
                  </a:lnTo>
                  <a:lnTo>
                    <a:pt x="37746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95129" y="3720548"/>
              <a:ext cx="211597" cy="266668"/>
            </a:xfrm>
            <a:custGeom>
              <a:avLst/>
              <a:gdLst/>
              <a:ahLst/>
              <a:cxnLst/>
              <a:rect l="0" t="0" r="0" b="0"/>
              <a:pathLst>
                <a:path w="211597" h="266668">
                  <a:moveTo>
                    <a:pt x="0" y="48654"/>
                  </a:moveTo>
                  <a:lnTo>
                    <a:pt x="9575" y="24607"/>
                  </a:lnTo>
                  <a:lnTo>
                    <a:pt x="20244" y="10280"/>
                  </a:lnTo>
                  <a:lnTo>
                    <a:pt x="39023" y="2353"/>
                  </a:lnTo>
                  <a:lnTo>
                    <a:pt x="61797" y="0"/>
                  </a:lnTo>
                  <a:lnTo>
                    <a:pt x="83617" y="2853"/>
                  </a:lnTo>
                  <a:lnTo>
                    <a:pt x="101894" y="11140"/>
                  </a:lnTo>
                  <a:lnTo>
                    <a:pt x="110043" y="16626"/>
                  </a:lnTo>
                  <a:lnTo>
                    <a:pt x="114307" y="24962"/>
                  </a:lnTo>
                  <a:lnTo>
                    <a:pt x="115924" y="46703"/>
                  </a:lnTo>
                  <a:lnTo>
                    <a:pt x="104668" y="79661"/>
                  </a:lnTo>
                  <a:lnTo>
                    <a:pt x="89803" y="94800"/>
                  </a:lnTo>
                  <a:lnTo>
                    <a:pt x="51664" y="114051"/>
                  </a:lnTo>
                  <a:lnTo>
                    <a:pt x="47311" y="114479"/>
                  </a:lnTo>
                  <a:lnTo>
                    <a:pt x="46748" y="112425"/>
                  </a:lnTo>
                  <a:lnTo>
                    <a:pt x="48713" y="108715"/>
                  </a:lnTo>
                  <a:lnTo>
                    <a:pt x="63374" y="104593"/>
                  </a:lnTo>
                  <a:lnTo>
                    <a:pt x="84318" y="103931"/>
                  </a:lnTo>
                  <a:lnTo>
                    <a:pt x="136883" y="116144"/>
                  </a:lnTo>
                  <a:lnTo>
                    <a:pt x="162870" y="131692"/>
                  </a:lnTo>
                  <a:lnTo>
                    <a:pt x="198678" y="166312"/>
                  </a:lnTo>
                  <a:lnTo>
                    <a:pt x="210354" y="186344"/>
                  </a:lnTo>
                  <a:lnTo>
                    <a:pt x="211596" y="196599"/>
                  </a:lnTo>
                  <a:lnTo>
                    <a:pt x="206737" y="217353"/>
                  </a:lnTo>
                  <a:lnTo>
                    <a:pt x="190847" y="243178"/>
                  </a:lnTo>
                  <a:lnTo>
                    <a:pt x="174898" y="255212"/>
                  </a:lnTo>
                  <a:lnTo>
                    <a:pt x="153772" y="263290"/>
                  </a:lnTo>
                  <a:lnTo>
                    <a:pt x="111333" y="266667"/>
                  </a:lnTo>
                  <a:lnTo>
                    <a:pt x="53439" y="254846"/>
                  </a:lnTo>
                  <a:lnTo>
                    <a:pt x="26882" y="239339"/>
                  </a:lnTo>
                  <a:lnTo>
                    <a:pt x="14677" y="223480"/>
                  </a:lnTo>
                  <a:lnTo>
                    <a:pt x="0" y="196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42570" y="3710840"/>
              <a:ext cx="252684" cy="145919"/>
            </a:xfrm>
            <a:custGeom>
              <a:avLst/>
              <a:gdLst/>
              <a:ahLst/>
              <a:cxnLst/>
              <a:rect l="0" t="0" r="0" b="0"/>
              <a:pathLst>
                <a:path w="252684" h="145919">
                  <a:moveTo>
                    <a:pt x="0" y="26776"/>
                  </a:moveTo>
                  <a:lnTo>
                    <a:pt x="8333" y="64254"/>
                  </a:lnTo>
                  <a:lnTo>
                    <a:pt x="18644" y="120922"/>
                  </a:lnTo>
                  <a:lnTo>
                    <a:pt x="25054" y="142318"/>
                  </a:lnTo>
                  <a:lnTo>
                    <a:pt x="24891" y="145918"/>
                  </a:lnTo>
                  <a:lnTo>
                    <a:pt x="22443" y="144809"/>
                  </a:lnTo>
                  <a:lnTo>
                    <a:pt x="18472" y="140560"/>
                  </a:lnTo>
                  <a:lnTo>
                    <a:pt x="12882" y="106633"/>
                  </a:lnTo>
                  <a:lnTo>
                    <a:pt x="10993" y="51173"/>
                  </a:lnTo>
                  <a:lnTo>
                    <a:pt x="10735" y="23191"/>
                  </a:lnTo>
                  <a:lnTo>
                    <a:pt x="15345" y="15027"/>
                  </a:lnTo>
                  <a:lnTo>
                    <a:pt x="23098" y="10755"/>
                  </a:lnTo>
                  <a:lnTo>
                    <a:pt x="32946" y="9076"/>
                  </a:lnTo>
                  <a:lnTo>
                    <a:pt x="41851" y="11467"/>
                  </a:lnTo>
                  <a:lnTo>
                    <a:pt x="94641" y="52555"/>
                  </a:lnTo>
                  <a:lnTo>
                    <a:pt x="117079" y="80818"/>
                  </a:lnTo>
                  <a:lnTo>
                    <a:pt x="129316" y="104400"/>
                  </a:lnTo>
                  <a:lnTo>
                    <a:pt x="129495" y="103092"/>
                  </a:lnTo>
                  <a:lnTo>
                    <a:pt x="113071" y="48409"/>
                  </a:lnTo>
                  <a:lnTo>
                    <a:pt x="116934" y="28202"/>
                  </a:lnTo>
                  <a:lnTo>
                    <a:pt x="126450" y="11422"/>
                  </a:lnTo>
                  <a:lnTo>
                    <a:pt x="134603" y="6012"/>
                  </a:lnTo>
                  <a:lnTo>
                    <a:pt x="156139" y="0"/>
                  </a:lnTo>
                  <a:lnTo>
                    <a:pt x="166094" y="736"/>
                  </a:lnTo>
                  <a:lnTo>
                    <a:pt x="183394" y="7794"/>
                  </a:lnTo>
                  <a:lnTo>
                    <a:pt x="206287" y="24921"/>
                  </a:lnTo>
                  <a:lnTo>
                    <a:pt x="222299" y="50403"/>
                  </a:lnTo>
                  <a:lnTo>
                    <a:pt x="245462" y="111230"/>
                  </a:lnTo>
                  <a:lnTo>
                    <a:pt x="252683" y="142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63792" y="355863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53264" y="365338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4062" y="4269"/>
                  </a:lnTo>
                  <a:lnTo>
                    <a:pt x="19370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11233" y="3421761"/>
              <a:ext cx="313504" cy="326385"/>
            </a:xfrm>
            <a:custGeom>
              <a:avLst/>
              <a:gdLst/>
              <a:ahLst/>
              <a:cxnLst/>
              <a:rect l="0" t="0" r="0" b="0"/>
              <a:pathLst>
                <a:path w="313504" h="326385">
                  <a:moveTo>
                    <a:pt x="0" y="0"/>
                  </a:moveTo>
                  <a:lnTo>
                    <a:pt x="56215" y="16789"/>
                  </a:lnTo>
                  <a:lnTo>
                    <a:pt x="114786" y="20214"/>
                  </a:lnTo>
                  <a:lnTo>
                    <a:pt x="171763" y="20891"/>
                  </a:lnTo>
                  <a:lnTo>
                    <a:pt x="229247" y="13789"/>
                  </a:lnTo>
                  <a:lnTo>
                    <a:pt x="289475" y="8053"/>
                  </a:lnTo>
                  <a:lnTo>
                    <a:pt x="301778" y="5369"/>
                  </a:lnTo>
                  <a:lnTo>
                    <a:pt x="308810" y="7089"/>
                  </a:lnTo>
                  <a:lnTo>
                    <a:pt x="312328" y="11745"/>
                  </a:lnTo>
                  <a:lnTo>
                    <a:pt x="313503" y="18359"/>
                  </a:lnTo>
                  <a:lnTo>
                    <a:pt x="308571" y="35065"/>
                  </a:lnTo>
                  <a:lnTo>
                    <a:pt x="287036" y="93092"/>
                  </a:lnTo>
                  <a:lnTo>
                    <a:pt x="261223" y="156091"/>
                  </a:lnTo>
                  <a:lnTo>
                    <a:pt x="242356" y="216567"/>
                  </a:lnTo>
                  <a:lnTo>
                    <a:pt x="228157" y="270766"/>
                  </a:lnTo>
                  <a:lnTo>
                    <a:pt x="21057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642445" y="3990300"/>
            <a:ext cx="989680" cy="647700"/>
            <a:chOff x="1642445" y="3990300"/>
            <a:chExt cx="989680" cy="647700"/>
          </a:xfrm>
        </p:grpSpPr>
        <p:sp>
          <p:nvSpPr>
            <p:cNvPr id="74" name="Freeform 73"/>
            <p:cNvSpPr/>
            <p:nvPr/>
          </p:nvSpPr>
          <p:spPr>
            <a:xfrm>
              <a:off x="1642445" y="3990300"/>
              <a:ext cx="989680" cy="147400"/>
            </a:xfrm>
            <a:custGeom>
              <a:avLst/>
              <a:gdLst/>
              <a:ahLst/>
              <a:cxnLst/>
              <a:rect l="0" t="0" r="0" b="0"/>
              <a:pathLst>
                <a:path w="989680" h="147400">
                  <a:moveTo>
                    <a:pt x="989679" y="0"/>
                  </a:moveTo>
                  <a:lnTo>
                    <a:pt x="960953" y="7236"/>
                  </a:lnTo>
                  <a:lnTo>
                    <a:pt x="911758" y="9553"/>
                  </a:lnTo>
                  <a:lnTo>
                    <a:pt x="848378" y="13456"/>
                  </a:lnTo>
                  <a:lnTo>
                    <a:pt x="803143" y="21924"/>
                  </a:lnTo>
                  <a:lnTo>
                    <a:pt x="751525" y="31843"/>
                  </a:lnTo>
                  <a:lnTo>
                    <a:pt x="700356" y="45310"/>
                  </a:lnTo>
                  <a:lnTo>
                    <a:pt x="646980" y="57879"/>
                  </a:lnTo>
                  <a:lnTo>
                    <a:pt x="587023" y="67715"/>
                  </a:lnTo>
                  <a:lnTo>
                    <a:pt x="531289" y="80923"/>
                  </a:lnTo>
                  <a:lnTo>
                    <a:pt x="468834" y="92704"/>
                  </a:lnTo>
                  <a:lnTo>
                    <a:pt x="412667" y="101587"/>
                  </a:lnTo>
                  <a:lnTo>
                    <a:pt x="349580" y="107674"/>
                  </a:lnTo>
                  <a:lnTo>
                    <a:pt x="291711" y="119795"/>
                  </a:lnTo>
                  <a:lnTo>
                    <a:pt x="235220" y="126219"/>
                  </a:lnTo>
                  <a:lnTo>
                    <a:pt x="179001" y="134420"/>
                  </a:lnTo>
                  <a:lnTo>
                    <a:pt x="124397" y="139264"/>
                  </a:lnTo>
                  <a:lnTo>
                    <a:pt x="78685" y="143784"/>
                  </a:lnTo>
                  <a:lnTo>
                    <a:pt x="17276" y="14668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53057" y="4156968"/>
              <a:ext cx="136871" cy="196499"/>
            </a:xfrm>
            <a:custGeom>
              <a:avLst/>
              <a:gdLst/>
              <a:ahLst/>
              <a:cxnLst/>
              <a:rect l="0" t="0" r="0" b="0"/>
              <a:pathLst>
                <a:path w="136871" h="196499">
                  <a:moveTo>
                    <a:pt x="0" y="64959"/>
                  </a:moveTo>
                  <a:lnTo>
                    <a:pt x="0" y="42602"/>
                  </a:lnTo>
                  <a:lnTo>
                    <a:pt x="6239" y="25387"/>
                  </a:lnTo>
                  <a:lnTo>
                    <a:pt x="11178" y="17521"/>
                  </a:lnTo>
                  <a:lnTo>
                    <a:pt x="26025" y="5661"/>
                  </a:lnTo>
                  <a:lnTo>
                    <a:pt x="34897" y="860"/>
                  </a:lnTo>
                  <a:lnTo>
                    <a:pt x="44322" y="0"/>
                  </a:lnTo>
                  <a:lnTo>
                    <a:pt x="64152" y="5282"/>
                  </a:lnTo>
                  <a:lnTo>
                    <a:pt x="89458" y="21411"/>
                  </a:lnTo>
                  <a:lnTo>
                    <a:pt x="101370" y="37416"/>
                  </a:lnTo>
                  <a:lnTo>
                    <a:pt x="118549" y="76286"/>
                  </a:lnTo>
                  <a:lnTo>
                    <a:pt x="119759" y="100019"/>
                  </a:lnTo>
                  <a:lnTo>
                    <a:pt x="111003" y="153383"/>
                  </a:lnTo>
                  <a:lnTo>
                    <a:pt x="98468" y="174838"/>
                  </a:lnTo>
                  <a:lnTo>
                    <a:pt x="90211" y="183836"/>
                  </a:lnTo>
                  <a:lnTo>
                    <a:pt x="68560" y="193832"/>
                  </a:lnTo>
                  <a:lnTo>
                    <a:pt x="56235" y="196498"/>
                  </a:lnTo>
                  <a:lnTo>
                    <a:pt x="45679" y="195936"/>
                  </a:lnTo>
                  <a:lnTo>
                    <a:pt x="27710" y="189072"/>
                  </a:lnTo>
                  <a:lnTo>
                    <a:pt x="15045" y="175102"/>
                  </a:lnTo>
                  <a:lnTo>
                    <a:pt x="10030" y="166464"/>
                  </a:lnTo>
                  <a:lnTo>
                    <a:pt x="9026" y="158365"/>
                  </a:lnTo>
                  <a:lnTo>
                    <a:pt x="14150" y="143128"/>
                  </a:lnTo>
                  <a:lnTo>
                    <a:pt x="30189" y="121396"/>
                  </a:lnTo>
                  <a:lnTo>
                    <a:pt x="52411" y="113439"/>
                  </a:lnTo>
                  <a:lnTo>
                    <a:pt x="94688" y="112079"/>
                  </a:lnTo>
                  <a:lnTo>
                    <a:pt x="136870" y="11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10943" y="4358798"/>
              <a:ext cx="252684" cy="63172"/>
            </a:xfrm>
            <a:custGeom>
              <a:avLst/>
              <a:gdLst/>
              <a:ahLst/>
              <a:cxnLst/>
              <a:rect l="0" t="0" r="0" b="0"/>
              <a:pathLst>
                <a:path w="252684" h="63172">
                  <a:moveTo>
                    <a:pt x="252683" y="0"/>
                  </a:moveTo>
                  <a:lnTo>
                    <a:pt x="230327" y="0"/>
                  </a:lnTo>
                  <a:lnTo>
                    <a:pt x="172574" y="19786"/>
                  </a:lnTo>
                  <a:lnTo>
                    <a:pt x="118706" y="34843"/>
                  </a:lnTo>
                  <a:lnTo>
                    <a:pt x="65865" y="49083"/>
                  </a:lnTo>
                  <a:lnTo>
                    <a:pt x="19726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95171" y="4488261"/>
              <a:ext cx="147723" cy="149739"/>
            </a:xfrm>
            <a:custGeom>
              <a:avLst/>
              <a:gdLst/>
              <a:ahLst/>
              <a:cxnLst/>
              <a:rect l="0" t="0" r="0" b="0"/>
              <a:pathLst>
                <a:path w="147723" h="149739">
                  <a:moveTo>
                    <a:pt x="0" y="17936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1557" y="0"/>
                  </a:lnTo>
                  <a:lnTo>
                    <a:pt x="73217" y="3335"/>
                  </a:lnTo>
                  <a:lnTo>
                    <a:pt x="91422" y="14956"/>
                  </a:lnTo>
                  <a:lnTo>
                    <a:pt x="99553" y="22968"/>
                  </a:lnTo>
                  <a:lnTo>
                    <a:pt x="102633" y="30649"/>
                  </a:lnTo>
                  <a:lnTo>
                    <a:pt x="102347" y="38110"/>
                  </a:lnTo>
                  <a:lnTo>
                    <a:pt x="99817" y="45423"/>
                  </a:lnTo>
                  <a:lnTo>
                    <a:pt x="87647" y="56668"/>
                  </a:lnTo>
                  <a:lnTo>
                    <a:pt x="79488" y="61305"/>
                  </a:lnTo>
                  <a:lnTo>
                    <a:pt x="78728" y="64396"/>
                  </a:lnTo>
                  <a:lnTo>
                    <a:pt x="82901" y="66457"/>
                  </a:lnTo>
                  <a:lnTo>
                    <a:pt x="117631" y="75353"/>
                  </a:lnTo>
                  <a:lnTo>
                    <a:pt x="142348" y="90580"/>
                  </a:lnTo>
                  <a:lnTo>
                    <a:pt x="146371" y="97951"/>
                  </a:lnTo>
                  <a:lnTo>
                    <a:pt x="147722" y="115499"/>
                  </a:lnTo>
                  <a:lnTo>
                    <a:pt x="144105" y="122752"/>
                  </a:lnTo>
                  <a:lnTo>
                    <a:pt x="130727" y="133931"/>
                  </a:lnTo>
                  <a:lnTo>
                    <a:pt x="75085" y="146034"/>
                  </a:lnTo>
                  <a:lnTo>
                    <a:pt x="53258" y="149738"/>
                  </a:lnTo>
                  <a:lnTo>
                    <a:pt x="10528" y="144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453347" y="3790259"/>
            <a:ext cx="400084" cy="544521"/>
            <a:chOff x="3453347" y="3790259"/>
            <a:chExt cx="400084" cy="544521"/>
          </a:xfrm>
        </p:grpSpPr>
        <p:sp>
          <p:nvSpPr>
            <p:cNvPr id="79" name="Freeform 78"/>
            <p:cNvSpPr/>
            <p:nvPr/>
          </p:nvSpPr>
          <p:spPr>
            <a:xfrm>
              <a:off x="3453347" y="3790259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0"/>
                  </a:moveTo>
                  <a:lnTo>
                    <a:pt x="388904" y="11178"/>
                  </a:lnTo>
                  <a:lnTo>
                    <a:pt x="370938" y="16666"/>
                  </a:lnTo>
                  <a:lnTo>
                    <a:pt x="315687" y="20189"/>
                  </a:lnTo>
                  <a:lnTo>
                    <a:pt x="254514" y="28121"/>
                  </a:lnTo>
                  <a:lnTo>
                    <a:pt x="199804" y="30558"/>
                  </a:lnTo>
                  <a:lnTo>
                    <a:pt x="151748" y="31281"/>
                  </a:lnTo>
                  <a:lnTo>
                    <a:pt x="100984" y="32665"/>
                  </a:lnTo>
                  <a:lnTo>
                    <a:pt x="37668" y="430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81500" y="3882242"/>
              <a:ext cx="156117" cy="187352"/>
            </a:xfrm>
            <a:custGeom>
              <a:avLst/>
              <a:gdLst/>
              <a:ahLst/>
              <a:cxnLst/>
              <a:rect l="0" t="0" r="0" b="0"/>
              <a:pathLst>
                <a:path w="156117" h="187352">
                  <a:moveTo>
                    <a:pt x="29774" y="13302"/>
                  </a:moveTo>
                  <a:lnTo>
                    <a:pt x="40953" y="2123"/>
                  </a:lnTo>
                  <a:lnTo>
                    <a:pt x="48925" y="0"/>
                  </a:lnTo>
                  <a:lnTo>
                    <a:pt x="70261" y="761"/>
                  </a:lnTo>
                  <a:lnTo>
                    <a:pt x="89102" y="8118"/>
                  </a:lnTo>
                  <a:lnTo>
                    <a:pt x="97402" y="13355"/>
                  </a:lnTo>
                  <a:lnTo>
                    <a:pt x="109744" y="28534"/>
                  </a:lnTo>
                  <a:lnTo>
                    <a:pt x="117959" y="48147"/>
                  </a:lnTo>
                  <a:lnTo>
                    <a:pt x="123233" y="98867"/>
                  </a:lnTo>
                  <a:lnTo>
                    <a:pt x="121614" y="125030"/>
                  </a:lnTo>
                  <a:lnTo>
                    <a:pt x="113096" y="148356"/>
                  </a:lnTo>
                  <a:lnTo>
                    <a:pt x="89557" y="175630"/>
                  </a:lnTo>
                  <a:lnTo>
                    <a:pt x="67263" y="184884"/>
                  </a:lnTo>
                  <a:lnTo>
                    <a:pt x="54767" y="187351"/>
                  </a:lnTo>
                  <a:lnTo>
                    <a:pt x="34643" y="183854"/>
                  </a:lnTo>
                  <a:lnTo>
                    <a:pt x="10160" y="168730"/>
                  </a:lnTo>
                  <a:lnTo>
                    <a:pt x="2660" y="162544"/>
                  </a:lnTo>
                  <a:lnTo>
                    <a:pt x="0" y="156081"/>
                  </a:lnTo>
                  <a:lnTo>
                    <a:pt x="566" y="149432"/>
                  </a:lnTo>
                  <a:lnTo>
                    <a:pt x="3283" y="142659"/>
                  </a:lnTo>
                  <a:lnTo>
                    <a:pt x="9774" y="138145"/>
                  </a:lnTo>
                  <a:lnTo>
                    <a:pt x="29464" y="133128"/>
                  </a:lnTo>
                  <a:lnTo>
                    <a:pt x="88615" y="137977"/>
                  </a:lnTo>
                  <a:lnTo>
                    <a:pt x="127537" y="136030"/>
                  </a:lnTo>
                  <a:lnTo>
                    <a:pt x="156116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00746" y="409558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9065"/>
                  </a:lnTo>
                  <a:lnTo>
                    <a:pt x="86080" y="17475"/>
                  </a:lnTo>
                  <a:lnTo>
                    <a:pt x="2939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74445" y="4184753"/>
              <a:ext cx="125219" cy="150027"/>
            </a:xfrm>
            <a:custGeom>
              <a:avLst/>
              <a:gdLst/>
              <a:ahLst/>
              <a:cxnLst/>
              <a:rect l="0" t="0" r="0" b="0"/>
              <a:pathLst>
                <a:path w="125219" h="150027">
                  <a:moveTo>
                    <a:pt x="0" y="5589"/>
                  </a:moveTo>
                  <a:lnTo>
                    <a:pt x="16768" y="0"/>
                  </a:lnTo>
                  <a:lnTo>
                    <a:pt x="34359" y="3495"/>
                  </a:lnTo>
                  <a:lnTo>
                    <a:pt x="60873" y="18616"/>
                  </a:lnTo>
                  <a:lnTo>
                    <a:pt x="68658" y="24802"/>
                  </a:lnTo>
                  <a:lnTo>
                    <a:pt x="71508" y="32436"/>
                  </a:lnTo>
                  <a:lnTo>
                    <a:pt x="71069" y="41034"/>
                  </a:lnTo>
                  <a:lnTo>
                    <a:pt x="68437" y="50276"/>
                  </a:lnTo>
                  <a:lnTo>
                    <a:pt x="70191" y="57607"/>
                  </a:lnTo>
                  <a:lnTo>
                    <a:pt x="74870" y="63664"/>
                  </a:lnTo>
                  <a:lnTo>
                    <a:pt x="122901" y="107682"/>
                  </a:lnTo>
                  <a:lnTo>
                    <a:pt x="125218" y="114595"/>
                  </a:lnTo>
                  <a:lnTo>
                    <a:pt x="124423" y="121543"/>
                  </a:lnTo>
                  <a:lnTo>
                    <a:pt x="121553" y="128515"/>
                  </a:lnTo>
                  <a:lnTo>
                    <a:pt x="109006" y="139381"/>
                  </a:lnTo>
                  <a:lnTo>
                    <a:pt x="90561" y="146941"/>
                  </a:lnTo>
                  <a:lnTo>
                    <a:pt x="56209" y="150026"/>
                  </a:lnTo>
                  <a:lnTo>
                    <a:pt x="21057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131705" y="5171084"/>
            <a:ext cx="3897011" cy="808920"/>
            <a:chOff x="2131705" y="5171084"/>
            <a:chExt cx="3897011" cy="808920"/>
          </a:xfrm>
        </p:grpSpPr>
        <p:sp>
          <p:nvSpPr>
            <p:cNvPr id="84" name="Freeform 83"/>
            <p:cNvSpPr/>
            <p:nvPr/>
          </p:nvSpPr>
          <p:spPr>
            <a:xfrm>
              <a:off x="2147813" y="5411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31705" y="5367312"/>
              <a:ext cx="279322" cy="220461"/>
            </a:xfrm>
            <a:custGeom>
              <a:avLst/>
              <a:gdLst/>
              <a:ahLst/>
              <a:cxnLst/>
              <a:rect l="0" t="0" r="0" b="0"/>
              <a:pathLst>
                <a:path w="279322" h="220461">
                  <a:moveTo>
                    <a:pt x="47694" y="202263"/>
                  </a:moveTo>
                  <a:lnTo>
                    <a:pt x="42104" y="219031"/>
                  </a:lnTo>
                  <a:lnTo>
                    <a:pt x="38118" y="220460"/>
                  </a:lnTo>
                  <a:lnTo>
                    <a:pt x="33121" y="217904"/>
                  </a:lnTo>
                  <a:lnTo>
                    <a:pt x="27450" y="212691"/>
                  </a:lnTo>
                  <a:lnTo>
                    <a:pt x="13879" y="182996"/>
                  </a:lnTo>
                  <a:lnTo>
                    <a:pt x="6049" y="131040"/>
                  </a:lnTo>
                  <a:lnTo>
                    <a:pt x="0" y="90823"/>
                  </a:lnTo>
                  <a:lnTo>
                    <a:pt x="2320" y="67336"/>
                  </a:lnTo>
                  <a:lnTo>
                    <a:pt x="10370" y="48319"/>
                  </a:lnTo>
                  <a:lnTo>
                    <a:pt x="15792" y="39972"/>
                  </a:lnTo>
                  <a:lnTo>
                    <a:pt x="24086" y="35577"/>
                  </a:lnTo>
                  <a:lnTo>
                    <a:pt x="45780" y="33814"/>
                  </a:lnTo>
                  <a:lnTo>
                    <a:pt x="64781" y="40049"/>
                  </a:lnTo>
                  <a:lnTo>
                    <a:pt x="73123" y="44987"/>
                  </a:lnTo>
                  <a:lnTo>
                    <a:pt x="85512" y="59833"/>
                  </a:lnTo>
                  <a:lnTo>
                    <a:pt x="112855" y="109330"/>
                  </a:lnTo>
                  <a:lnTo>
                    <a:pt x="118863" y="138332"/>
                  </a:lnTo>
                  <a:lnTo>
                    <a:pt x="119706" y="136246"/>
                  </a:lnTo>
                  <a:lnTo>
                    <a:pt x="124364" y="73822"/>
                  </a:lnTo>
                  <a:lnTo>
                    <a:pt x="135921" y="36305"/>
                  </a:lnTo>
                  <a:lnTo>
                    <a:pt x="141607" y="24944"/>
                  </a:lnTo>
                  <a:lnTo>
                    <a:pt x="157283" y="9201"/>
                  </a:lnTo>
                  <a:lnTo>
                    <a:pt x="166377" y="3365"/>
                  </a:lnTo>
                  <a:lnTo>
                    <a:pt x="185839" y="0"/>
                  </a:lnTo>
                  <a:lnTo>
                    <a:pt x="195943" y="740"/>
                  </a:lnTo>
                  <a:lnTo>
                    <a:pt x="213408" y="10922"/>
                  </a:lnTo>
                  <a:lnTo>
                    <a:pt x="227799" y="27145"/>
                  </a:lnTo>
                  <a:lnTo>
                    <a:pt x="254236" y="87959"/>
                  </a:lnTo>
                  <a:lnTo>
                    <a:pt x="268690" y="140083"/>
                  </a:lnTo>
                  <a:lnTo>
                    <a:pt x="279321" y="202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37409" y="539059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68994" y="5453761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0"/>
                  </a:moveTo>
                  <a:lnTo>
                    <a:pt x="57279" y="8334"/>
                  </a:lnTo>
                  <a:lnTo>
                    <a:pt x="34816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58507" y="5171084"/>
              <a:ext cx="196427" cy="177394"/>
            </a:xfrm>
            <a:custGeom>
              <a:avLst/>
              <a:gdLst/>
              <a:ahLst/>
              <a:cxnLst/>
              <a:rect l="0" t="0" r="0" b="0"/>
              <a:pathLst>
                <a:path w="196427" h="177394">
                  <a:moveTo>
                    <a:pt x="0" y="19465"/>
                  </a:moveTo>
                  <a:lnTo>
                    <a:pt x="42692" y="16345"/>
                  </a:lnTo>
                  <a:lnTo>
                    <a:pt x="102069" y="8742"/>
                  </a:lnTo>
                  <a:lnTo>
                    <a:pt x="163093" y="0"/>
                  </a:lnTo>
                  <a:lnTo>
                    <a:pt x="184010" y="5355"/>
                  </a:lnTo>
                  <a:lnTo>
                    <a:pt x="192864" y="10058"/>
                  </a:lnTo>
                  <a:lnTo>
                    <a:pt x="196426" y="17873"/>
                  </a:lnTo>
                  <a:lnTo>
                    <a:pt x="194146" y="39035"/>
                  </a:lnTo>
                  <a:lnTo>
                    <a:pt x="167218" y="92969"/>
                  </a:lnTo>
                  <a:lnTo>
                    <a:pt x="137686" y="153199"/>
                  </a:lnTo>
                  <a:lnTo>
                    <a:pt x="126342" y="177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11150" y="544323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3"/>
                  </a:lnTo>
                  <a:lnTo>
                    <a:pt x="132197" y="10095"/>
                  </a:lnTo>
                  <a:lnTo>
                    <a:pt x="76979" y="11613"/>
                  </a:lnTo>
                  <a:lnTo>
                    <a:pt x="27250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05906" y="554851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4" y="37478"/>
                  </a:lnTo>
                  <a:lnTo>
                    <a:pt x="17475" y="9414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48062" y="5411647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73699" y="0"/>
                  </a:moveTo>
                  <a:lnTo>
                    <a:pt x="56889" y="19151"/>
                  </a:lnTo>
                  <a:lnTo>
                    <a:pt x="29790" y="73218"/>
                  </a:lnTo>
                  <a:lnTo>
                    <a:pt x="5540" y="12004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37533" y="5411647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9575" y="24047"/>
                  </a:lnTo>
                  <a:lnTo>
                    <a:pt x="54309" y="86288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69160" y="5274777"/>
              <a:ext cx="137309" cy="210571"/>
            </a:xfrm>
            <a:custGeom>
              <a:avLst/>
              <a:gdLst/>
              <a:ahLst/>
              <a:cxnLst/>
              <a:rect l="0" t="0" r="0" b="0"/>
              <a:pathLst>
                <a:path w="137309" h="210571">
                  <a:moveTo>
                    <a:pt x="10529" y="0"/>
                  </a:moveTo>
                  <a:lnTo>
                    <a:pt x="64404" y="19128"/>
                  </a:lnTo>
                  <a:lnTo>
                    <a:pt x="84776" y="30338"/>
                  </a:lnTo>
                  <a:lnTo>
                    <a:pt x="90442" y="37773"/>
                  </a:lnTo>
                  <a:lnTo>
                    <a:pt x="93050" y="46239"/>
                  </a:lnTo>
                  <a:lnTo>
                    <a:pt x="93619" y="55393"/>
                  </a:lnTo>
                  <a:lnTo>
                    <a:pt x="90489" y="63835"/>
                  </a:lnTo>
                  <a:lnTo>
                    <a:pt x="77652" y="79453"/>
                  </a:lnTo>
                  <a:lnTo>
                    <a:pt x="76334" y="86894"/>
                  </a:lnTo>
                  <a:lnTo>
                    <a:pt x="78966" y="94194"/>
                  </a:lnTo>
                  <a:lnTo>
                    <a:pt x="84229" y="101401"/>
                  </a:lnTo>
                  <a:lnTo>
                    <a:pt x="99437" y="112527"/>
                  </a:lnTo>
                  <a:lnTo>
                    <a:pt x="132206" y="134792"/>
                  </a:lnTo>
                  <a:lnTo>
                    <a:pt x="136101" y="142503"/>
                  </a:lnTo>
                  <a:lnTo>
                    <a:pt x="137308" y="160431"/>
                  </a:lnTo>
                  <a:lnTo>
                    <a:pt x="133653" y="167785"/>
                  </a:lnTo>
                  <a:lnTo>
                    <a:pt x="120233" y="179076"/>
                  </a:lnTo>
                  <a:lnTo>
                    <a:pt x="92947" y="192010"/>
                  </a:lnTo>
                  <a:lnTo>
                    <a:pt x="33542" y="20210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69160" y="5527461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8011" y="3120"/>
                  </a:lnTo>
                  <a:lnTo>
                    <a:pt x="127475" y="14654"/>
                  </a:lnTo>
                  <a:lnTo>
                    <a:pt x="67598" y="27028"/>
                  </a:lnTo>
                  <a:lnTo>
                    <a:pt x="20068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32331" y="5660206"/>
              <a:ext cx="221100" cy="205492"/>
            </a:xfrm>
            <a:custGeom>
              <a:avLst/>
              <a:gdLst/>
              <a:ahLst/>
              <a:cxnLst/>
              <a:rect l="0" t="0" r="0" b="0"/>
              <a:pathLst>
                <a:path w="221100" h="205492">
                  <a:moveTo>
                    <a:pt x="0" y="14654"/>
                  </a:moveTo>
                  <a:lnTo>
                    <a:pt x="43963" y="0"/>
                  </a:lnTo>
                  <a:lnTo>
                    <a:pt x="79836" y="1083"/>
                  </a:lnTo>
                  <a:lnTo>
                    <a:pt x="100214" y="12132"/>
                  </a:lnTo>
                  <a:lnTo>
                    <a:pt x="108923" y="19992"/>
                  </a:lnTo>
                  <a:lnTo>
                    <a:pt x="118600" y="41202"/>
                  </a:lnTo>
                  <a:lnTo>
                    <a:pt x="124813" y="92948"/>
                  </a:lnTo>
                  <a:lnTo>
                    <a:pt x="117635" y="154295"/>
                  </a:lnTo>
                  <a:lnTo>
                    <a:pt x="111554" y="179662"/>
                  </a:lnTo>
                  <a:lnTo>
                    <a:pt x="105955" y="189000"/>
                  </a:lnTo>
                  <a:lnTo>
                    <a:pt x="90375" y="202495"/>
                  </a:lnTo>
                  <a:lnTo>
                    <a:pt x="81307" y="205392"/>
                  </a:lnTo>
                  <a:lnTo>
                    <a:pt x="61873" y="205491"/>
                  </a:lnTo>
                  <a:lnTo>
                    <a:pt x="44657" y="198516"/>
                  </a:lnTo>
                  <a:lnTo>
                    <a:pt x="36790" y="193380"/>
                  </a:lnTo>
                  <a:lnTo>
                    <a:pt x="32716" y="186447"/>
                  </a:lnTo>
                  <a:lnTo>
                    <a:pt x="31308" y="169385"/>
                  </a:lnTo>
                  <a:lnTo>
                    <a:pt x="34910" y="162262"/>
                  </a:lnTo>
                  <a:lnTo>
                    <a:pt x="48271" y="151228"/>
                  </a:lnTo>
                  <a:lnTo>
                    <a:pt x="75524" y="138438"/>
                  </a:lnTo>
                  <a:lnTo>
                    <a:pt x="125749" y="132042"/>
                  </a:lnTo>
                  <a:lnTo>
                    <a:pt x="184544" y="130778"/>
                  </a:lnTo>
                  <a:lnTo>
                    <a:pt x="221099" y="130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11357" y="550640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8864" y="8333"/>
                  </a:lnTo>
                  <a:lnTo>
                    <a:pt x="27300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85057" y="56222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77729" y="7236"/>
                  </a:lnTo>
                  <a:lnTo>
                    <a:pt x="2774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358316" y="5242304"/>
              <a:ext cx="179467" cy="290858"/>
            </a:xfrm>
            <a:custGeom>
              <a:avLst/>
              <a:gdLst/>
              <a:ahLst/>
              <a:cxnLst/>
              <a:rect l="0" t="0" r="0" b="0"/>
              <a:pathLst>
                <a:path w="179467" h="290858">
                  <a:moveTo>
                    <a:pt x="32067" y="53530"/>
                  </a:moveTo>
                  <a:lnTo>
                    <a:pt x="20889" y="42352"/>
                  </a:lnTo>
                  <a:lnTo>
                    <a:pt x="19936" y="36719"/>
                  </a:lnTo>
                  <a:lnTo>
                    <a:pt x="21640" y="30624"/>
                  </a:lnTo>
                  <a:lnTo>
                    <a:pt x="41186" y="4032"/>
                  </a:lnTo>
                  <a:lnTo>
                    <a:pt x="48675" y="644"/>
                  </a:lnTo>
                  <a:lnTo>
                    <a:pt x="66354" y="0"/>
                  </a:lnTo>
                  <a:lnTo>
                    <a:pt x="82791" y="6732"/>
                  </a:lnTo>
                  <a:lnTo>
                    <a:pt x="90450" y="11803"/>
                  </a:lnTo>
                  <a:lnTo>
                    <a:pt x="102079" y="26796"/>
                  </a:lnTo>
                  <a:lnTo>
                    <a:pt x="119076" y="65017"/>
                  </a:lnTo>
                  <a:lnTo>
                    <a:pt x="125804" y="128280"/>
                  </a:lnTo>
                  <a:lnTo>
                    <a:pt x="126622" y="183589"/>
                  </a:lnTo>
                  <a:lnTo>
                    <a:pt x="120495" y="208430"/>
                  </a:lnTo>
                  <a:lnTo>
                    <a:pt x="96961" y="262532"/>
                  </a:lnTo>
                  <a:lnTo>
                    <a:pt x="80796" y="279391"/>
                  </a:lnTo>
                  <a:lnTo>
                    <a:pt x="58794" y="288443"/>
                  </a:lnTo>
                  <a:lnTo>
                    <a:pt x="46375" y="290857"/>
                  </a:lnTo>
                  <a:lnTo>
                    <a:pt x="26338" y="287301"/>
                  </a:lnTo>
                  <a:lnTo>
                    <a:pt x="17719" y="283076"/>
                  </a:lnTo>
                  <a:lnTo>
                    <a:pt x="5023" y="269025"/>
                  </a:lnTo>
                  <a:lnTo>
                    <a:pt x="0" y="260364"/>
                  </a:lnTo>
                  <a:lnTo>
                    <a:pt x="160" y="253421"/>
                  </a:lnTo>
                  <a:lnTo>
                    <a:pt x="3777" y="247622"/>
                  </a:lnTo>
                  <a:lnTo>
                    <a:pt x="17154" y="238059"/>
                  </a:lnTo>
                  <a:lnTo>
                    <a:pt x="64462" y="218744"/>
                  </a:lnTo>
                  <a:lnTo>
                    <a:pt x="127855" y="212417"/>
                  </a:lnTo>
                  <a:lnTo>
                    <a:pt x="151848" y="210714"/>
                  </a:lnTo>
                  <a:lnTo>
                    <a:pt x="179466" y="20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32538" y="5295834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0" y="22008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11440" y="5569575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296859" y="17958"/>
                  </a:lnTo>
                  <a:lnTo>
                    <a:pt x="236837" y="29560"/>
                  </a:lnTo>
                  <a:lnTo>
                    <a:pt x="173432" y="39652"/>
                  </a:lnTo>
                  <a:lnTo>
                    <a:pt x="113287" y="47217"/>
                  </a:lnTo>
                  <a:lnTo>
                    <a:pt x="57516" y="527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58839" y="5651119"/>
              <a:ext cx="221100" cy="287547"/>
            </a:xfrm>
            <a:custGeom>
              <a:avLst/>
              <a:gdLst/>
              <a:ahLst/>
              <a:cxnLst/>
              <a:rect l="0" t="0" r="0" b="0"/>
              <a:pathLst>
                <a:path w="221100" h="287547">
                  <a:moveTo>
                    <a:pt x="0" y="65855"/>
                  </a:moveTo>
                  <a:lnTo>
                    <a:pt x="14654" y="21892"/>
                  </a:lnTo>
                  <a:lnTo>
                    <a:pt x="27570" y="8101"/>
                  </a:lnTo>
                  <a:lnTo>
                    <a:pt x="35928" y="2786"/>
                  </a:lnTo>
                  <a:lnTo>
                    <a:pt x="54572" y="0"/>
                  </a:lnTo>
                  <a:lnTo>
                    <a:pt x="64457" y="894"/>
                  </a:lnTo>
                  <a:lnTo>
                    <a:pt x="81680" y="8127"/>
                  </a:lnTo>
                  <a:lnTo>
                    <a:pt x="89548" y="13332"/>
                  </a:lnTo>
                  <a:lnTo>
                    <a:pt x="101411" y="28473"/>
                  </a:lnTo>
                  <a:lnTo>
                    <a:pt x="118558" y="66790"/>
                  </a:lnTo>
                  <a:lnTo>
                    <a:pt x="124804" y="117729"/>
                  </a:lnTo>
                  <a:lnTo>
                    <a:pt x="122919" y="179784"/>
                  </a:lnTo>
                  <a:lnTo>
                    <a:pt x="107174" y="243205"/>
                  </a:lnTo>
                  <a:lnTo>
                    <a:pt x="95986" y="265170"/>
                  </a:lnTo>
                  <a:lnTo>
                    <a:pt x="80095" y="280391"/>
                  </a:lnTo>
                  <a:lnTo>
                    <a:pt x="70945" y="286088"/>
                  </a:lnTo>
                  <a:lnTo>
                    <a:pt x="62504" y="287546"/>
                  </a:lnTo>
                  <a:lnTo>
                    <a:pt x="54537" y="286179"/>
                  </a:lnTo>
                  <a:lnTo>
                    <a:pt x="46887" y="282928"/>
                  </a:lnTo>
                  <a:lnTo>
                    <a:pt x="24941" y="261584"/>
                  </a:lnTo>
                  <a:lnTo>
                    <a:pt x="21307" y="252493"/>
                  </a:lnTo>
                  <a:lnTo>
                    <a:pt x="20388" y="233033"/>
                  </a:lnTo>
                  <a:lnTo>
                    <a:pt x="26448" y="202347"/>
                  </a:lnTo>
                  <a:lnTo>
                    <a:pt x="31670" y="194284"/>
                  </a:lnTo>
                  <a:lnTo>
                    <a:pt x="46831" y="182206"/>
                  </a:lnTo>
                  <a:lnTo>
                    <a:pt x="65267" y="179177"/>
                  </a:lnTo>
                  <a:lnTo>
                    <a:pt x="126526" y="192902"/>
                  </a:lnTo>
                  <a:lnTo>
                    <a:pt x="189529" y="210196"/>
                  </a:lnTo>
                  <a:lnTo>
                    <a:pt x="221099" y="21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95751" y="556957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69450" y="5622217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90549" y="5380062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16788" y="55045"/>
                  </a:lnTo>
                  <a:lnTo>
                    <a:pt x="20214" y="112692"/>
                  </a:lnTo>
                  <a:lnTo>
                    <a:pt x="23927" y="170650"/>
                  </a:lnTo>
                  <a:lnTo>
                    <a:pt x="29316" y="226038"/>
                  </a:lnTo>
                  <a:lnTo>
                    <a:pt x="30913" y="275204"/>
                  </a:lnTo>
                  <a:lnTo>
                    <a:pt x="31452" y="338631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17916" y="5453761"/>
              <a:ext cx="217474" cy="281175"/>
            </a:xfrm>
            <a:custGeom>
              <a:avLst/>
              <a:gdLst/>
              <a:ahLst/>
              <a:cxnLst/>
              <a:rect l="0" t="0" r="0" b="0"/>
              <a:pathLst>
                <a:path w="217474" h="281175">
                  <a:moveTo>
                    <a:pt x="83203" y="10529"/>
                  </a:moveTo>
                  <a:lnTo>
                    <a:pt x="60847" y="10529"/>
                  </a:lnTo>
                  <a:lnTo>
                    <a:pt x="51921" y="14038"/>
                  </a:lnTo>
                  <a:lnTo>
                    <a:pt x="35765" y="27297"/>
                  </a:lnTo>
                  <a:lnTo>
                    <a:pt x="19105" y="60081"/>
                  </a:lnTo>
                  <a:lnTo>
                    <a:pt x="4164" y="105845"/>
                  </a:lnTo>
                  <a:lnTo>
                    <a:pt x="0" y="161851"/>
                  </a:lnTo>
                  <a:lnTo>
                    <a:pt x="4767" y="223303"/>
                  </a:lnTo>
                  <a:lnTo>
                    <a:pt x="13638" y="245865"/>
                  </a:lnTo>
                  <a:lnTo>
                    <a:pt x="19279" y="255157"/>
                  </a:lnTo>
                  <a:lnTo>
                    <a:pt x="34905" y="268601"/>
                  </a:lnTo>
                  <a:lnTo>
                    <a:pt x="43986" y="273824"/>
                  </a:lnTo>
                  <a:lnTo>
                    <a:pt x="84711" y="281174"/>
                  </a:lnTo>
                  <a:lnTo>
                    <a:pt x="128234" y="277763"/>
                  </a:lnTo>
                  <a:lnTo>
                    <a:pt x="150400" y="269290"/>
                  </a:lnTo>
                  <a:lnTo>
                    <a:pt x="159586" y="263755"/>
                  </a:lnTo>
                  <a:lnTo>
                    <a:pt x="172913" y="248245"/>
                  </a:lnTo>
                  <a:lnTo>
                    <a:pt x="211296" y="187790"/>
                  </a:lnTo>
                  <a:lnTo>
                    <a:pt x="217473" y="146239"/>
                  </a:lnTo>
                  <a:lnTo>
                    <a:pt x="211155" y="96607"/>
                  </a:lnTo>
                  <a:lnTo>
                    <a:pt x="195257" y="42358"/>
                  </a:lnTo>
                  <a:lnTo>
                    <a:pt x="179315" y="16190"/>
                  </a:lnTo>
                  <a:lnTo>
                    <a:pt x="169594" y="7196"/>
                  </a:lnTo>
                  <a:lnTo>
                    <a:pt x="1569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01161" y="5306362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14654" y="55141"/>
                  </a:lnTo>
                  <a:lnTo>
                    <a:pt x="20214" y="116850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11689" y="556957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249" y="5589"/>
                  </a:lnTo>
                  <a:lnTo>
                    <a:pt x="16909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85389" y="5667258"/>
              <a:ext cx="221099" cy="229328"/>
            </a:xfrm>
            <a:custGeom>
              <a:avLst/>
              <a:gdLst/>
              <a:ahLst/>
              <a:cxnLst/>
              <a:rect l="0" t="0" r="0" b="0"/>
              <a:pathLst>
                <a:path w="221099" h="229328">
                  <a:moveTo>
                    <a:pt x="0" y="18131"/>
                  </a:moveTo>
                  <a:lnTo>
                    <a:pt x="11178" y="6952"/>
                  </a:lnTo>
                  <a:lnTo>
                    <a:pt x="29144" y="1464"/>
                  </a:lnTo>
                  <a:lnTo>
                    <a:pt x="40487" y="0"/>
                  </a:lnTo>
                  <a:lnTo>
                    <a:pt x="59328" y="4614"/>
                  </a:lnTo>
                  <a:lnTo>
                    <a:pt x="67628" y="9119"/>
                  </a:lnTo>
                  <a:lnTo>
                    <a:pt x="79969" y="23484"/>
                  </a:lnTo>
                  <a:lnTo>
                    <a:pt x="113244" y="84891"/>
                  </a:lnTo>
                  <a:lnTo>
                    <a:pt x="122461" y="124479"/>
                  </a:lnTo>
                  <a:lnTo>
                    <a:pt x="122072" y="162725"/>
                  </a:lnTo>
                  <a:lnTo>
                    <a:pt x="111461" y="207089"/>
                  </a:lnTo>
                  <a:lnTo>
                    <a:pt x="105892" y="215463"/>
                  </a:lnTo>
                  <a:lnTo>
                    <a:pt x="90347" y="227886"/>
                  </a:lnTo>
                  <a:lnTo>
                    <a:pt x="81288" y="229327"/>
                  </a:lnTo>
                  <a:lnTo>
                    <a:pt x="61864" y="224689"/>
                  </a:lnTo>
                  <a:lnTo>
                    <a:pt x="47772" y="211710"/>
                  </a:lnTo>
                  <a:lnTo>
                    <a:pt x="42376" y="203335"/>
                  </a:lnTo>
                  <a:lnTo>
                    <a:pt x="39501" y="181552"/>
                  </a:lnTo>
                  <a:lnTo>
                    <a:pt x="43292" y="157443"/>
                  </a:lnTo>
                  <a:lnTo>
                    <a:pt x="52776" y="135029"/>
                  </a:lnTo>
                  <a:lnTo>
                    <a:pt x="60920" y="127648"/>
                  </a:lnTo>
                  <a:lnTo>
                    <a:pt x="82448" y="119448"/>
                  </a:lnTo>
                  <a:lnTo>
                    <a:pt x="104494" y="118922"/>
                  </a:lnTo>
                  <a:lnTo>
                    <a:pt x="125990" y="123758"/>
                  </a:lnTo>
                  <a:lnTo>
                    <a:pt x="156654" y="139634"/>
                  </a:lnTo>
                  <a:lnTo>
                    <a:pt x="207170" y="180475"/>
                  </a:lnTo>
                  <a:lnTo>
                    <a:pt x="221098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44767" y="5215210"/>
              <a:ext cx="983949" cy="764794"/>
            </a:xfrm>
            <a:custGeom>
              <a:avLst/>
              <a:gdLst/>
              <a:ahLst/>
              <a:cxnLst/>
              <a:rect l="0" t="0" r="0" b="0"/>
              <a:pathLst>
                <a:path w="983949" h="764794">
                  <a:moveTo>
                    <a:pt x="387937" y="17453"/>
                  </a:moveTo>
                  <a:lnTo>
                    <a:pt x="331723" y="665"/>
                  </a:lnTo>
                  <a:lnTo>
                    <a:pt x="287703" y="0"/>
                  </a:lnTo>
                  <a:lnTo>
                    <a:pt x="233434" y="19551"/>
                  </a:lnTo>
                  <a:lnTo>
                    <a:pt x="177818" y="52824"/>
                  </a:lnTo>
                  <a:lnTo>
                    <a:pt x="121471" y="95856"/>
                  </a:lnTo>
                  <a:lnTo>
                    <a:pt x="85088" y="137315"/>
                  </a:lnTo>
                  <a:lnTo>
                    <a:pt x="55024" y="195807"/>
                  </a:lnTo>
                  <a:lnTo>
                    <a:pt x="27726" y="255281"/>
                  </a:lnTo>
                  <a:lnTo>
                    <a:pt x="9855" y="315209"/>
                  </a:lnTo>
                  <a:lnTo>
                    <a:pt x="649" y="377436"/>
                  </a:lnTo>
                  <a:lnTo>
                    <a:pt x="0" y="434788"/>
                  </a:lnTo>
                  <a:lnTo>
                    <a:pt x="9924" y="491177"/>
                  </a:lnTo>
                  <a:lnTo>
                    <a:pt x="18720" y="518116"/>
                  </a:lnTo>
                  <a:lnTo>
                    <a:pt x="57256" y="574844"/>
                  </a:lnTo>
                  <a:lnTo>
                    <a:pt x="104489" y="624904"/>
                  </a:lnTo>
                  <a:lnTo>
                    <a:pt x="164824" y="662779"/>
                  </a:lnTo>
                  <a:lnTo>
                    <a:pt x="222896" y="688074"/>
                  </a:lnTo>
                  <a:lnTo>
                    <a:pt x="284757" y="710272"/>
                  </a:lnTo>
                  <a:lnTo>
                    <a:pt x="339038" y="724721"/>
                  </a:lnTo>
                  <a:lnTo>
                    <a:pt x="393986" y="736411"/>
                  </a:lnTo>
                  <a:lnTo>
                    <a:pt x="447311" y="747284"/>
                  </a:lnTo>
                  <a:lnTo>
                    <a:pt x="505745" y="757914"/>
                  </a:lnTo>
                  <a:lnTo>
                    <a:pt x="561924" y="762884"/>
                  </a:lnTo>
                  <a:lnTo>
                    <a:pt x="621203" y="764356"/>
                  </a:lnTo>
                  <a:lnTo>
                    <a:pt x="677632" y="764793"/>
                  </a:lnTo>
                  <a:lnTo>
                    <a:pt x="731396" y="759333"/>
                  </a:lnTo>
                  <a:lnTo>
                    <a:pt x="792390" y="745837"/>
                  </a:lnTo>
                  <a:lnTo>
                    <a:pt x="842566" y="721855"/>
                  </a:lnTo>
                  <a:lnTo>
                    <a:pt x="886012" y="694587"/>
                  </a:lnTo>
                  <a:lnTo>
                    <a:pt x="924360" y="655926"/>
                  </a:lnTo>
                  <a:lnTo>
                    <a:pt x="955678" y="597510"/>
                  </a:lnTo>
                  <a:lnTo>
                    <a:pt x="974177" y="548461"/>
                  </a:lnTo>
                  <a:lnTo>
                    <a:pt x="983948" y="489473"/>
                  </a:lnTo>
                  <a:lnTo>
                    <a:pt x="983723" y="427542"/>
                  </a:lnTo>
                  <a:lnTo>
                    <a:pt x="976248" y="367858"/>
                  </a:lnTo>
                  <a:lnTo>
                    <a:pt x="963241" y="306468"/>
                  </a:lnTo>
                  <a:lnTo>
                    <a:pt x="931342" y="251799"/>
                  </a:lnTo>
                  <a:lnTo>
                    <a:pt x="898089" y="204644"/>
                  </a:lnTo>
                  <a:lnTo>
                    <a:pt x="842101" y="157137"/>
                  </a:lnTo>
                  <a:lnTo>
                    <a:pt x="787655" y="121214"/>
                  </a:lnTo>
                  <a:lnTo>
                    <a:pt x="726187" y="92800"/>
                  </a:lnTo>
                  <a:lnTo>
                    <a:pt x="663978" y="73822"/>
                  </a:lnTo>
                  <a:lnTo>
                    <a:pt x="602558" y="59610"/>
                  </a:lnTo>
                  <a:lnTo>
                    <a:pt x="556424" y="52171"/>
                  </a:lnTo>
                  <a:lnTo>
                    <a:pt x="524808" y="49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843572" y="2189927"/>
            <a:ext cx="2789797" cy="558011"/>
            <a:chOff x="5843572" y="2189927"/>
            <a:chExt cx="2789797" cy="558011"/>
          </a:xfrm>
        </p:grpSpPr>
        <p:sp>
          <p:nvSpPr>
            <p:cNvPr id="111" name="Freeform 110"/>
            <p:cNvSpPr/>
            <p:nvPr/>
          </p:nvSpPr>
          <p:spPr>
            <a:xfrm>
              <a:off x="5843572" y="2189927"/>
              <a:ext cx="312316" cy="364396"/>
            </a:xfrm>
            <a:custGeom>
              <a:avLst/>
              <a:gdLst/>
              <a:ahLst/>
              <a:cxnLst/>
              <a:rect l="0" t="0" r="0" b="0"/>
              <a:pathLst>
                <a:path w="312316" h="364396">
                  <a:moveTo>
                    <a:pt x="20801" y="21057"/>
                  </a:moveTo>
                  <a:lnTo>
                    <a:pt x="6329" y="55849"/>
                  </a:lnTo>
                  <a:lnTo>
                    <a:pt x="1044" y="114714"/>
                  </a:lnTo>
                  <a:lnTo>
                    <a:pt x="0" y="177337"/>
                  </a:lnTo>
                  <a:lnTo>
                    <a:pt x="964" y="237627"/>
                  </a:lnTo>
                  <a:lnTo>
                    <a:pt x="11207" y="291477"/>
                  </a:lnTo>
                  <a:lnTo>
                    <a:pt x="18876" y="313209"/>
                  </a:lnTo>
                  <a:lnTo>
                    <a:pt x="49547" y="353649"/>
                  </a:lnTo>
                  <a:lnTo>
                    <a:pt x="72571" y="361898"/>
                  </a:lnTo>
                  <a:lnTo>
                    <a:pt x="99962" y="364395"/>
                  </a:lnTo>
                  <a:lnTo>
                    <a:pt x="136283" y="358053"/>
                  </a:lnTo>
                  <a:lnTo>
                    <a:pt x="174990" y="340706"/>
                  </a:lnTo>
                  <a:lnTo>
                    <a:pt x="220104" y="300877"/>
                  </a:lnTo>
                  <a:lnTo>
                    <a:pt x="262811" y="248296"/>
                  </a:lnTo>
                  <a:lnTo>
                    <a:pt x="283320" y="212389"/>
                  </a:lnTo>
                  <a:lnTo>
                    <a:pt x="300731" y="154344"/>
                  </a:lnTo>
                  <a:lnTo>
                    <a:pt x="312315" y="100418"/>
                  </a:lnTo>
                  <a:lnTo>
                    <a:pt x="311506" y="57440"/>
                  </a:lnTo>
                  <a:lnTo>
                    <a:pt x="3050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11813" y="2432082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7236" y="106437"/>
                  </a:lnTo>
                  <a:lnTo>
                    <a:pt x="8333" y="103713"/>
                  </a:lnTo>
                  <a:lnTo>
                    <a:pt x="21789" y="43247"/>
                  </a:lnTo>
                  <a:lnTo>
                    <a:pt x="29571" y="22731"/>
                  </a:lnTo>
                  <a:lnTo>
                    <a:pt x="40829" y="5813"/>
                  </a:lnTo>
                  <a:lnTo>
                    <a:pt x="47106" y="2706"/>
                  </a:lnTo>
                  <a:lnTo>
                    <a:pt x="53632" y="2974"/>
                  </a:lnTo>
                  <a:lnTo>
                    <a:pt x="67120" y="9511"/>
                  </a:lnTo>
                  <a:lnTo>
                    <a:pt x="87868" y="27515"/>
                  </a:lnTo>
                  <a:lnTo>
                    <a:pt x="112720" y="64447"/>
                  </a:lnTo>
                  <a:lnTo>
                    <a:pt x="120288" y="85965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08634" y="2230503"/>
              <a:ext cx="161149" cy="344101"/>
            </a:xfrm>
            <a:custGeom>
              <a:avLst/>
              <a:gdLst/>
              <a:ahLst/>
              <a:cxnLst/>
              <a:rect l="0" t="0" r="0" b="0"/>
              <a:pathLst>
                <a:path w="161149" h="344101">
                  <a:moveTo>
                    <a:pt x="76920" y="254222"/>
                  </a:moveTo>
                  <a:lnTo>
                    <a:pt x="76920" y="231865"/>
                  </a:lnTo>
                  <a:lnTo>
                    <a:pt x="70681" y="214650"/>
                  </a:lnTo>
                  <a:lnTo>
                    <a:pt x="65742" y="206784"/>
                  </a:lnTo>
                  <a:lnTo>
                    <a:pt x="58939" y="202709"/>
                  </a:lnTo>
                  <a:lnTo>
                    <a:pt x="42022" y="201302"/>
                  </a:lnTo>
                  <a:lnTo>
                    <a:pt x="25925" y="207695"/>
                  </a:lnTo>
                  <a:lnTo>
                    <a:pt x="18357" y="212676"/>
                  </a:lnTo>
                  <a:lnTo>
                    <a:pt x="6829" y="227568"/>
                  </a:lnTo>
                  <a:lnTo>
                    <a:pt x="2116" y="236453"/>
                  </a:lnTo>
                  <a:lnTo>
                    <a:pt x="0" y="258803"/>
                  </a:lnTo>
                  <a:lnTo>
                    <a:pt x="8174" y="305690"/>
                  </a:lnTo>
                  <a:lnTo>
                    <a:pt x="23276" y="332513"/>
                  </a:lnTo>
                  <a:lnTo>
                    <a:pt x="31798" y="338001"/>
                  </a:lnTo>
                  <a:lnTo>
                    <a:pt x="53747" y="344100"/>
                  </a:lnTo>
                  <a:lnTo>
                    <a:pt x="63811" y="343386"/>
                  </a:lnTo>
                  <a:lnTo>
                    <a:pt x="81232" y="336355"/>
                  </a:lnTo>
                  <a:lnTo>
                    <a:pt x="93655" y="322311"/>
                  </a:lnTo>
                  <a:lnTo>
                    <a:pt x="122191" y="266135"/>
                  </a:lnTo>
                  <a:lnTo>
                    <a:pt x="136209" y="208569"/>
                  </a:lnTo>
                  <a:lnTo>
                    <a:pt x="144914" y="152397"/>
                  </a:lnTo>
                  <a:lnTo>
                    <a:pt x="148322" y="90696"/>
                  </a:lnTo>
                  <a:lnTo>
                    <a:pt x="141880" y="40693"/>
                  </a:lnTo>
                  <a:lnTo>
                    <a:pt x="135816" y="10361"/>
                  </a:lnTo>
                  <a:lnTo>
                    <a:pt x="131393" y="2741"/>
                  </a:lnTo>
                  <a:lnTo>
                    <a:pt x="126103" y="0"/>
                  </a:lnTo>
                  <a:lnTo>
                    <a:pt x="120238" y="513"/>
                  </a:lnTo>
                  <a:lnTo>
                    <a:pt x="115157" y="5534"/>
                  </a:lnTo>
                  <a:lnTo>
                    <a:pt x="106393" y="23591"/>
                  </a:lnTo>
                  <a:lnTo>
                    <a:pt x="99639" y="81717"/>
                  </a:lnTo>
                  <a:lnTo>
                    <a:pt x="101425" y="143284"/>
                  </a:lnTo>
                  <a:lnTo>
                    <a:pt x="107107" y="195524"/>
                  </a:lnTo>
                  <a:lnTo>
                    <a:pt x="123871" y="249733"/>
                  </a:lnTo>
                  <a:lnTo>
                    <a:pt x="142780" y="292330"/>
                  </a:lnTo>
                  <a:lnTo>
                    <a:pt x="161148" y="317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19812" y="2442611"/>
              <a:ext cx="99366" cy="119833"/>
            </a:xfrm>
            <a:custGeom>
              <a:avLst/>
              <a:gdLst/>
              <a:ahLst/>
              <a:cxnLst/>
              <a:rect l="0" t="0" r="0" b="0"/>
              <a:pathLst>
                <a:path w="99366" h="119833">
                  <a:moveTo>
                    <a:pt x="44726" y="21057"/>
                  </a:moveTo>
                  <a:lnTo>
                    <a:pt x="22370" y="21057"/>
                  </a:lnTo>
                  <a:lnTo>
                    <a:pt x="14614" y="24566"/>
                  </a:lnTo>
                  <a:lnTo>
                    <a:pt x="2877" y="37825"/>
                  </a:lnTo>
                  <a:lnTo>
                    <a:pt x="0" y="58535"/>
                  </a:lnTo>
                  <a:lnTo>
                    <a:pt x="7685" y="104369"/>
                  </a:lnTo>
                  <a:lnTo>
                    <a:pt x="14183" y="111693"/>
                  </a:lnTo>
                  <a:lnTo>
                    <a:pt x="33881" y="119832"/>
                  </a:lnTo>
                  <a:lnTo>
                    <a:pt x="43345" y="119662"/>
                  </a:lnTo>
                  <a:lnTo>
                    <a:pt x="60101" y="113235"/>
                  </a:lnTo>
                  <a:lnTo>
                    <a:pt x="82687" y="96462"/>
                  </a:lnTo>
                  <a:lnTo>
                    <a:pt x="98608" y="71085"/>
                  </a:lnTo>
                  <a:lnTo>
                    <a:pt x="99365" y="61428"/>
                  </a:lnTo>
                  <a:lnTo>
                    <a:pt x="86888" y="23832"/>
                  </a:lnTo>
                  <a:lnTo>
                    <a:pt x="76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76450" y="2429055"/>
              <a:ext cx="182929" cy="171484"/>
            </a:xfrm>
            <a:custGeom>
              <a:avLst/>
              <a:gdLst/>
              <a:ahLst/>
              <a:cxnLst/>
              <a:rect l="0" t="0" r="0" b="0"/>
              <a:pathLst>
                <a:path w="182929" h="171484">
                  <a:moveTo>
                    <a:pt x="151342" y="87255"/>
                  </a:moveTo>
                  <a:lnTo>
                    <a:pt x="140164" y="76077"/>
                  </a:lnTo>
                  <a:lnTo>
                    <a:pt x="110909" y="19627"/>
                  </a:lnTo>
                  <a:lnTo>
                    <a:pt x="94767" y="7286"/>
                  </a:lnTo>
                  <a:lnTo>
                    <a:pt x="85550" y="2357"/>
                  </a:lnTo>
                  <a:lnTo>
                    <a:pt x="65950" y="0"/>
                  </a:lnTo>
                  <a:lnTo>
                    <a:pt x="46710" y="4021"/>
                  </a:lnTo>
                  <a:lnTo>
                    <a:pt x="30360" y="13608"/>
                  </a:lnTo>
                  <a:lnTo>
                    <a:pt x="18413" y="28787"/>
                  </a:lnTo>
                  <a:lnTo>
                    <a:pt x="1213" y="72717"/>
                  </a:lnTo>
                  <a:lnTo>
                    <a:pt x="0" y="96002"/>
                  </a:lnTo>
                  <a:lnTo>
                    <a:pt x="1314" y="107124"/>
                  </a:lnTo>
                  <a:lnTo>
                    <a:pt x="12134" y="125722"/>
                  </a:lnTo>
                  <a:lnTo>
                    <a:pt x="19933" y="133957"/>
                  </a:lnTo>
                  <a:lnTo>
                    <a:pt x="29811" y="138277"/>
                  </a:lnTo>
                  <a:lnTo>
                    <a:pt x="53265" y="139957"/>
                  </a:lnTo>
                  <a:lnTo>
                    <a:pt x="63731" y="136428"/>
                  </a:lnTo>
                  <a:lnTo>
                    <a:pt x="81599" y="123148"/>
                  </a:lnTo>
                  <a:lnTo>
                    <a:pt x="99222" y="95941"/>
                  </a:lnTo>
                  <a:lnTo>
                    <a:pt x="103727" y="93046"/>
                  </a:lnTo>
                  <a:lnTo>
                    <a:pt x="107901" y="94625"/>
                  </a:lnTo>
                  <a:lnTo>
                    <a:pt x="111852" y="99187"/>
                  </a:lnTo>
                  <a:lnTo>
                    <a:pt x="128941" y="137792"/>
                  </a:lnTo>
                  <a:lnTo>
                    <a:pt x="144895" y="154950"/>
                  </a:lnTo>
                  <a:lnTo>
                    <a:pt x="160566" y="164135"/>
                  </a:lnTo>
                  <a:lnTo>
                    <a:pt x="182928" y="171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83277" y="2311137"/>
              <a:ext cx="155086" cy="305332"/>
            </a:xfrm>
            <a:custGeom>
              <a:avLst/>
              <a:gdLst/>
              <a:ahLst/>
              <a:cxnLst/>
              <a:rect l="0" t="0" r="0" b="0"/>
              <a:pathLst>
                <a:path w="155086" h="305332">
                  <a:moveTo>
                    <a:pt x="102443" y="226230"/>
                  </a:moveTo>
                  <a:lnTo>
                    <a:pt x="96854" y="209463"/>
                  </a:lnTo>
                  <a:lnTo>
                    <a:pt x="84752" y="198111"/>
                  </a:lnTo>
                  <a:lnTo>
                    <a:pt x="76611" y="193446"/>
                  </a:lnTo>
                  <a:lnTo>
                    <a:pt x="58206" y="191383"/>
                  </a:lnTo>
                  <a:lnTo>
                    <a:pt x="39499" y="195535"/>
                  </a:lnTo>
                  <a:lnTo>
                    <a:pt x="23385" y="205179"/>
                  </a:lnTo>
                  <a:lnTo>
                    <a:pt x="11544" y="220384"/>
                  </a:lnTo>
                  <a:lnTo>
                    <a:pt x="3552" y="240010"/>
                  </a:lnTo>
                  <a:lnTo>
                    <a:pt x="0" y="264330"/>
                  </a:lnTo>
                  <a:lnTo>
                    <a:pt x="4660" y="284498"/>
                  </a:lnTo>
                  <a:lnTo>
                    <a:pt x="9178" y="293151"/>
                  </a:lnTo>
                  <a:lnTo>
                    <a:pt x="16870" y="298920"/>
                  </a:lnTo>
                  <a:lnTo>
                    <a:pt x="37894" y="305331"/>
                  </a:lnTo>
                  <a:lnTo>
                    <a:pt x="47712" y="304700"/>
                  </a:lnTo>
                  <a:lnTo>
                    <a:pt x="64860" y="297761"/>
                  </a:lnTo>
                  <a:lnTo>
                    <a:pt x="87668" y="275111"/>
                  </a:lnTo>
                  <a:lnTo>
                    <a:pt x="115165" y="233676"/>
                  </a:lnTo>
                  <a:lnTo>
                    <a:pt x="133075" y="174712"/>
                  </a:lnTo>
                  <a:lnTo>
                    <a:pt x="142289" y="112069"/>
                  </a:lnTo>
                  <a:lnTo>
                    <a:pt x="142939" y="52945"/>
                  </a:lnTo>
                  <a:lnTo>
                    <a:pt x="134849" y="18519"/>
                  </a:lnTo>
                  <a:lnTo>
                    <a:pt x="124255" y="943"/>
                  </a:lnTo>
                  <a:lnTo>
                    <a:pt x="120494" y="0"/>
                  </a:lnTo>
                  <a:lnTo>
                    <a:pt x="117986" y="4050"/>
                  </a:lnTo>
                  <a:lnTo>
                    <a:pt x="113632" y="56895"/>
                  </a:lnTo>
                  <a:lnTo>
                    <a:pt x="113102" y="114056"/>
                  </a:lnTo>
                  <a:lnTo>
                    <a:pt x="118586" y="175737"/>
                  </a:lnTo>
                  <a:lnTo>
                    <a:pt x="132105" y="230641"/>
                  </a:lnTo>
                  <a:lnTo>
                    <a:pt x="155085" y="278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74605" y="2290988"/>
              <a:ext cx="126640" cy="327834"/>
            </a:xfrm>
            <a:custGeom>
              <a:avLst/>
              <a:gdLst/>
              <a:ahLst/>
              <a:cxnLst/>
              <a:rect l="0" t="0" r="0" b="0"/>
              <a:pathLst>
                <a:path w="126640" h="327834">
                  <a:moveTo>
                    <a:pt x="47986" y="267437"/>
                  </a:moveTo>
                  <a:lnTo>
                    <a:pt x="86359" y="238128"/>
                  </a:lnTo>
                  <a:lnTo>
                    <a:pt x="88775" y="231520"/>
                  </a:lnTo>
                  <a:lnTo>
                    <a:pt x="88048" y="224775"/>
                  </a:lnTo>
                  <a:lnTo>
                    <a:pt x="85222" y="217938"/>
                  </a:lnTo>
                  <a:lnTo>
                    <a:pt x="72724" y="207223"/>
                  </a:lnTo>
                  <a:lnTo>
                    <a:pt x="64478" y="202728"/>
                  </a:lnTo>
                  <a:lnTo>
                    <a:pt x="55471" y="202070"/>
                  </a:lnTo>
                  <a:lnTo>
                    <a:pt x="36104" y="207579"/>
                  </a:lnTo>
                  <a:lnTo>
                    <a:pt x="18918" y="220946"/>
                  </a:lnTo>
                  <a:lnTo>
                    <a:pt x="11060" y="229424"/>
                  </a:lnTo>
                  <a:lnTo>
                    <a:pt x="2329" y="251322"/>
                  </a:lnTo>
                  <a:lnTo>
                    <a:pt x="0" y="263712"/>
                  </a:lnTo>
                  <a:lnTo>
                    <a:pt x="3652" y="286838"/>
                  </a:lnTo>
                  <a:lnTo>
                    <a:pt x="18862" y="316469"/>
                  </a:lnTo>
                  <a:lnTo>
                    <a:pt x="25060" y="324691"/>
                  </a:lnTo>
                  <a:lnTo>
                    <a:pt x="32702" y="327833"/>
                  </a:lnTo>
                  <a:lnTo>
                    <a:pt x="41305" y="327588"/>
                  </a:lnTo>
                  <a:lnTo>
                    <a:pt x="50551" y="325085"/>
                  </a:lnTo>
                  <a:lnTo>
                    <a:pt x="67064" y="312945"/>
                  </a:lnTo>
                  <a:lnTo>
                    <a:pt x="81031" y="295851"/>
                  </a:lnTo>
                  <a:lnTo>
                    <a:pt x="107159" y="234403"/>
                  </a:lnTo>
                  <a:lnTo>
                    <a:pt x="118469" y="179110"/>
                  </a:lnTo>
                  <a:lnTo>
                    <a:pt x="126639" y="117798"/>
                  </a:lnTo>
                  <a:lnTo>
                    <a:pt x="123877" y="60627"/>
                  </a:lnTo>
                  <a:lnTo>
                    <a:pt x="119995" y="20676"/>
                  </a:lnTo>
                  <a:lnTo>
                    <a:pt x="110795" y="1398"/>
                  </a:lnTo>
                  <a:lnTo>
                    <a:pt x="106236" y="0"/>
                  </a:lnTo>
                  <a:lnTo>
                    <a:pt x="102027" y="3748"/>
                  </a:lnTo>
                  <a:lnTo>
                    <a:pt x="98052" y="10925"/>
                  </a:lnTo>
                  <a:lnTo>
                    <a:pt x="91670" y="64473"/>
                  </a:lnTo>
                  <a:lnTo>
                    <a:pt x="90564" y="114232"/>
                  </a:lnTo>
                  <a:lnTo>
                    <a:pt x="91407" y="164851"/>
                  </a:lnTo>
                  <a:lnTo>
                    <a:pt x="101580" y="221350"/>
                  </a:lnTo>
                  <a:lnTo>
                    <a:pt x="111156" y="256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38404" y="257948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3161" y="2274155"/>
              <a:ext cx="105286" cy="473783"/>
            </a:xfrm>
            <a:custGeom>
              <a:avLst/>
              <a:gdLst/>
              <a:ahLst/>
              <a:cxnLst/>
              <a:rect l="0" t="0" r="0" b="0"/>
              <a:pathLst>
                <a:path w="105286" h="473783">
                  <a:moveTo>
                    <a:pt x="105285" y="0"/>
                  </a:moveTo>
                  <a:lnTo>
                    <a:pt x="90630" y="60730"/>
                  </a:lnTo>
                  <a:lnTo>
                    <a:pt x="77086" y="113252"/>
                  </a:lnTo>
                  <a:lnTo>
                    <a:pt x="59646" y="173708"/>
                  </a:lnTo>
                  <a:lnTo>
                    <a:pt x="42112" y="234052"/>
                  </a:lnTo>
                  <a:lnTo>
                    <a:pt x="31584" y="280699"/>
                  </a:lnTo>
                  <a:lnTo>
                    <a:pt x="21056" y="335854"/>
                  </a:lnTo>
                  <a:lnTo>
                    <a:pt x="13647" y="386121"/>
                  </a:lnTo>
                  <a:lnTo>
                    <a:pt x="3703" y="44854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89792" y="2447550"/>
              <a:ext cx="138223" cy="187368"/>
            </a:xfrm>
            <a:custGeom>
              <a:avLst/>
              <a:gdLst/>
              <a:ahLst/>
              <a:cxnLst/>
              <a:rect l="0" t="0" r="0" b="0"/>
              <a:pathLst>
                <a:path w="138223" h="187368">
                  <a:moveTo>
                    <a:pt x="106581" y="5589"/>
                  </a:moveTo>
                  <a:lnTo>
                    <a:pt x="89813" y="0"/>
                  </a:lnTo>
                  <a:lnTo>
                    <a:pt x="72222" y="376"/>
                  </a:lnTo>
                  <a:lnTo>
                    <a:pt x="53876" y="5612"/>
                  </a:lnTo>
                  <a:lnTo>
                    <a:pt x="15788" y="34593"/>
                  </a:lnTo>
                  <a:lnTo>
                    <a:pt x="0" y="60587"/>
                  </a:lnTo>
                  <a:lnTo>
                    <a:pt x="432" y="69160"/>
                  </a:lnTo>
                  <a:lnTo>
                    <a:pt x="4229" y="77216"/>
                  </a:lnTo>
                  <a:lnTo>
                    <a:pt x="17808" y="91236"/>
                  </a:lnTo>
                  <a:lnTo>
                    <a:pt x="46352" y="105705"/>
                  </a:lnTo>
                  <a:lnTo>
                    <a:pt x="105351" y="124694"/>
                  </a:lnTo>
                  <a:lnTo>
                    <a:pt x="132213" y="140965"/>
                  </a:lnTo>
                  <a:lnTo>
                    <a:pt x="136537" y="148483"/>
                  </a:lnTo>
                  <a:lnTo>
                    <a:pt x="138222" y="166194"/>
                  </a:lnTo>
                  <a:lnTo>
                    <a:pt x="133524" y="173490"/>
                  </a:lnTo>
                  <a:lnTo>
                    <a:pt x="115826" y="184717"/>
                  </a:lnTo>
                  <a:lnTo>
                    <a:pt x="92362" y="187367"/>
                  </a:lnTo>
                  <a:lnTo>
                    <a:pt x="32312" y="176486"/>
                  </a:lnTo>
                  <a:lnTo>
                    <a:pt x="2235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93325" y="2505782"/>
              <a:ext cx="134676" cy="128002"/>
            </a:xfrm>
            <a:custGeom>
              <a:avLst/>
              <a:gdLst/>
              <a:ahLst/>
              <a:cxnLst/>
              <a:rect l="0" t="0" r="0" b="0"/>
              <a:pathLst>
                <a:path w="134676" h="12800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8" y="92976"/>
                  </a:lnTo>
                  <a:lnTo>
                    <a:pt x="18176" y="109953"/>
                  </a:lnTo>
                  <a:lnTo>
                    <a:pt x="33765" y="122177"/>
                  </a:lnTo>
                  <a:lnTo>
                    <a:pt x="42835" y="127075"/>
                  </a:lnTo>
                  <a:lnTo>
                    <a:pt x="52391" y="128001"/>
                  </a:lnTo>
                  <a:lnTo>
                    <a:pt x="72368" y="122790"/>
                  </a:lnTo>
                  <a:lnTo>
                    <a:pt x="97756" y="106702"/>
                  </a:lnTo>
                  <a:lnTo>
                    <a:pt x="109688" y="90707"/>
                  </a:lnTo>
                  <a:lnTo>
                    <a:pt x="134675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80642" y="2326798"/>
              <a:ext cx="168642" cy="322078"/>
            </a:xfrm>
            <a:custGeom>
              <a:avLst/>
              <a:gdLst/>
              <a:ahLst/>
              <a:cxnLst/>
              <a:rect l="0" t="0" r="0" b="0"/>
              <a:pathLst>
                <a:path w="168642" h="322078">
                  <a:moveTo>
                    <a:pt x="0" y="0"/>
                  </a:moveTo>
                  <a:lnTo>
                    <a:pt x="0" y="57264"/>
                  </a:lnTo>
                  <a:lnTo>
                    <a:pt x="3120" y="109773"/>
                  </a:lnTo>
                  <a:lnTo>
                    <a:pt x="8334" y="166666"/>
                  </a:lnTo>
                  <a:lnTo>
                    <a:pt x="12998" y="217448"/>
                  </a:lnTo>
                  <a:lnTo>
                    <a:pt x="19466" y="276529"/>
                  </a:lnTo>
                  <a:lnTo>
                    <a:pt x="21166" y="282619"/>
                  </a:lnTo>
                  <a:lnTo>
                    <a:pt x="23469" y="283169"/>
                  </a:lnTo>
                  <a:lnTo>
                    <a:pt x="29149" y="274421"/>
                  </a:lnTo>
                  <a:lnTo>
                    <a:pt x="51354" y="230330"/>
                  </a:lnTo>
                  <a:lnTo>
                    <a:pt x="67278" y="216232"/>
                  </a:lnTo>
                  <a:lnTo>
                    <a:pt x="76438" y="210835"/>
                  </a:lnTo>
                  <a:lnTo>
                    <a:pt x="86054" y="209577"/>
                  </a:lnTo>
                  <a:lnTo>
                    <a:pt x="106096" y="214418"/>
                  </a:lnTo>
                  <a:lnTo>
                    <a:pt x="137110" y="230297"/>
                  </a:lnTo>
                  <a:lnTo>
                    <a:pt x="162938" y="255409"/>
                  </a:lnTo>
                  <a:lnTo>
                    <a:pt x="167117" y="265029"/>
                  </a:lnTo>
                  <a:lnTo>
                    <a:pt x="168641" y="285077"/>
                  </a:lnTo>
                  <a:lnTo>
                    <a:pt x="165070" y="294166"/>
                  </a:lnTo>
                  <a:lnTo>
                    <a:pt x="151743" y="310504"/>
                  </a:lnTo>
                  <a:lnTo>
                    <a:pt x="131003" y="319326"/>
                  </a:lnTo>
                  <a:lnTo>
                    <a:pt x="107357" y="322077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27260" y="2347854"/>
              <a:ext cx="37652" cy="284271"/>
            </a:xfrm>
            <a:custGeom>
              <a:avLst/>
              <a:gdLst/>
              <a:ahLst/>
              <a:cxnLst/>
              <a:rect l="0" t="0" r="0" b="0"/>
              <a:pathLst>
                <a:path w="37652" h="284271">
                  <a:moveTo>
                    <a:pt x="6067" y="0"/>
                  </a:moveTo>
                  <a:lnTo>
                    <a:pt x="0" y="33622"/>
                  </a:lnTo>
                  <a:lnTo>
                    <a:pt x="4522" y="91563"/>
                  </a:lnTo>
                  <a:lnTo>
                    <a:pt x="8728" y="146453"/>
                  </a:lnTo>
                  <a:lnTo>
                    <a:pt x="14264" y="196642"/>
                  </a:lnTo>
                  <a:lnTo>
                    <a:pt x="21724" y="249933"/>
                  </a:lnTo>
                  <a:lnTo>
                    <a:pt x="3765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80684" y="2468607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90"/>
                  </a:moveTo>
                  <a:lnTo>
                    <a:pt x="151688" y="0"/>
                  </a:lnTo>
                  <a:lnTo>
                    <a:pt x="98940" y="3272"/>
                  </a:lnTo>
                  <a:lnTo>
                    <a:pt x="42246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22839" y="2632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707539" y="3527046"/>
            <a:ext cx="2083550" cy="505369"/>
            <a:chOff x="5707539" y="3527046"/>
            <a:chExt cx="2083550" cy="505369"/>
          </a:xfrm>
        </p:grpSpPr>
        <p:sp>
          <p:nvSpPr>
            <p:cNvPr id="127" name="Freeform 126"/>
            <p:cNvSpPr/>
            <p:nvPr/>
          </p:nvSpPr>
          <p:spPr>
            <a:xfrm>
              <a:off x="5707539" y="3527046"/>
              <a:ext cx="283177" cy="398671"/>
            </a:xfrm>
            <a:custGeom>
              <a:avLst/>
              <a:gdLst/>
              <a:ahLst/>
              <a:cxnLst/>
              <a:rect l="0" t="0" r="0" b="0"/>
              <a:pathLst>
                <a:path w="283177" h="398671">
                  <a:moveTo>
                    <a:pt x="41020" y="31586"/>
                  </a:moveTo>
                  <a:lnTo>
                    <a:pt x="23062" y="86631"/>
                  </a:lnTo>
                  <a:lnTo>
                    <a:pt x="12473" y="138038"/>
                  </a:lnTo>
                  <a:lnTo>
                    <a:pt x="4446" y="193253"/>
                  </a:lnTo>
                  <a:lnTo>
                    <a:pt x="0" y="249220"/>
                  </a:lnTo>
                  <a:lnTo>
                    <a:pt x="2242" y="305335"/>
                  </a:lnTo>
                  <a:lnTo>
                    <a:pt x="8577" y="331067"/>
                  </a:lnTo>
                  <a:lnTo>
                    <a:pt x="31709" y="366650"/>
                  </a:lnTo>
                  <a:lnTo>
                    <a:pt x="64397" y="396209"/>
                  </a:lnTo>
                  <a:lnTo>
                    <a:pt x="74153" y="398670"/>
                  </a:lnTo>
                  <a:lnTo>
                    <a:pt x="94351" y="395166"/>
                  </a:lnTo>
                  <a:lnTo>
                    <a:pt x="156894" y="360739"/>
                  </a:lnTo>
                  <a:lnTo>
                    <a:pt x="171678" y="343992"/>
                  </a:lnTo>
                  <a:lnTo>
                    <a:pt x="209856" y="286061"/>
                  </a:lnTo>
                  <a:lnTo>
                    <a:pt x="232038" y="234061"/>
                  </a:lnTo>
                  <a:lnTo>
                    <a:pt x="254920" y="175523"/>
                  </a:lnTo>
                  <a:lnTo>
                    <a:pt x="266875" y="135455"/>
                  </a:lnTo>
                  <a:lnTo>
                    <a:pt x="272107" y="84199"/>
                  </a:lnTo>
                  <a:lnTo>
                    <a:pt x="280643" y="33660"/>
                  </a:lnTo>
                  <a:lnTo>
                    <a:pt x="2831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01372" y="3800090"/>
              <a:ext cx="115686" cy="148097"/>
            </a:xfrm>
            <a:custGeom>
              <a:avLst/>
              <a:gdLst/>
              <a:ahLst/>
              <a:cxnLst/>
              <a:rect l="0" t="0" r="0" b="0"/>
              <a:pathLst>
                <a:path w="115686" h="148097">
                  <a:moveTo>
                    <a:pt x="10400" y="32283"/>
                  </a:moveTo>
                  <a:lnTo>
                    <a:pt x="7281" y="74974"/>
                  </a:lnTo>
                  <a:lnTo>
                    <a:pt x="847" y="126162"/>
                  </a:lnTo>
                  <a:lnTo>
                    <a:pt x="0" y="87207"/>
                  </a:lnTo>
                  <a:lnTo>
                    <a:pt x="11341" y="32583"/>
                  </a:lnTo>
                  <a:lnTo>
                    <a:pt x="14537" y="21955"/>
                  </a:lnTo>
                  <a:lnTo>
                    <a:pt x="20177" y="13699"/>
                  </a:lnTo>
                  <a:lnTo>
                    <a:pt x="35802" y="1407"/>
                  </a:lnTo>
                  <a:lnTo>
                    <a:pt x="44882" y="0"/>
                  </a:lnTo>
                  <a:lnTo>
                    <a:pt x="64330" y="4677"/>
                  </a:lnTo>
                  <a:lnTo>
                    <a:pt x="81552" y="17674"/>
                  </a:lnTo>
                  <a:lnTo>
                    <a:pt x="95835" y="35149"/>
                  </a:lnTo>
                  <a:lnTo>
                    <a:pt x="106083" y="54613"/>
                  </a:lnTo>
                  <a:lnTo>
                    <a:pt x="113788" y="109007"/>
                  </a:lnTo>
                  <a:lnTo>
                    <a:pt x="115685" y="148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77081" y="3631646"/>
              <a:ext cx="134781" cy="322198"/>
            </a:xfrm>
            <a:custGeom>
              <a:avLst/>
              <a:gdLst/>
              <a:ahLst/>
              <a:cxnLst/>
              <a:rect l="0" t="0" r="0" b="0"/>
              <a:pathLst>
                <a:path w="134781" h="322198">
                  <a:moveTo>
                    <a:pt x="97903" y="221784"/>
                  </a:moveTo>
                  <a:lnTo>
                    <a:pt x="92314" y="205016"/>
                  </a:lnTo>
                  <a:lnTo>
                    <a:pt x="80212" y="193664"/>
                  </a:lnTo>
                  <a:lnTo>
                    <a:pt x="72071" y="188999"/>
                  </a:lnTo>
                  <a:lnTo>
                    <a:pt x="63134" y="188229"/>
                  </a:lnTo>
                  <a:lnTo>
                    <a:pt x="43845" y="193612"/>
                  </a:lnTo>
                  <a:lnTo>
                    <a:pt x="26694" y="206923"/>
                  </a:lnTo>
                  <a:lnTo>
                    <a:pt x="12443" y="225708"/>
                  </a:lnTo>
                  <a:lnTo>
                    <a:pt x="2209" y="249654"/>
                  </a:lnTo>
                  <a:lnTo>
                    <a:pt x="0" y="272775"/>
                  </a:lnTo>
                  <a:lnTo>
                    <a:pt x="4088" y="293579"/>
                  </a:lnTo>
                  <a:lnTo>
                    <a:pt x="13704" y="310625"/>
                  </a:lnTo>
                  <a:lnTo>
                    <a:pt x="21883" y="316106"/>
                  </a:lnTo>
                  <a:lnTo>
                    <a:pt x="43449" y="322197"/>
                  </a:lnTo>
                  <a:lnTo>
                    <a:pt x="65513" y="318664"/>
                  </a:lnTo>
                  <a:lnTo>
                    <a:pt x="76310" y="314447"/>
                  </a:lnTo>
                  <a:lnTo>
                    <a:pt x="84677" y="306956"/>
                  </a:lnTo>
                  <a:lnTo>
                    <a:pt x="116251" y="253725"/>
                  </a:lnTo>
                  <a:lnTo>
                    <a:pt x="128043" y="196854"/>
                  </a:lnTo>
                  <a:lnTo>
                    <a:pt x="134780" y="159415"/>
                  </a:lnTo>
                  <a:lnTo>
                    <a:pt x="130880" y="102316"/>
                  </a:lnTo>
                  <a:lnTo>
                    <a:pt x="124174" y="40648"/>
                  </a:lnTo>
                  <a:lnTo>
                    <a:pt x="114916" y="3167"/>
                  </a:lnTo>
                  <a:lnTo>
                    <a:pt x="111585" y="0"/>
                  </a:lnTo>
                  <a:lnTo>
                    <a:pt x="108194" y="2568"/>
                  </a:lnTo>
                  <a:lnTo>
                    <a:pt x="104764" y="8960"/>
                  </a:lnTo>
                  <a:lnTo>
                    <a:pt x="99936" y="51490"/>
                  </a:lnTo>
                  <a:lnTo>
                    <a:pt x="105541" y="113103"/>
                  </a:lnTo>
                  <a:lnTo>
                    <a:pt x="110980" y="174146"/>
                  </a:lnTo>
                  <a:lnTo>
                    <a:pt x="117384" y="226282"/>
                  </a:lnTo>
                  <a:lnTo>
                    <a:pt x="129489" y="284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41263" y="3790259"/>
              <a:ext cx="105902" cy="162760"/>
            </a:xfrm>
            <a:custGeom>
              <a:avLst/>
              <a:gdLst/>
              <a:ahLst/>
              <a:cxnLst/>
              <a:rect l="0" t="0" r="0" b="0"/>
              <a:pathLst>
                <a:path w="105902" h="162760">
                  <a:moveTo>
                    <a:pt x="60063" y="21057"/>
                  </a:moveTo>
                  <a:lnTo>
                    <a:pt x="28781" y="30632"/>
                  </a:lnTo>
                  <a:lnTo>
                    <a:pt x="12625" y="41300"/>
                  </a:lnTo>
                  <a:lnTo>
                    <a:pt x="7381" y="49760"/>
                  </a:lnTo>
                  <a:lnTo>
                    <a:pt x="0" y="85193"/>
                  </a:lnTo>
                  <a:lnTo>
                    <a:pt x="153" y="128707"/>
                  </a:lnTo>
                  <a:lnTo>
                    <a:pt x="8480" y="149230"/>
                  </a:lnTo>
                  <a:lnTo>
                    <a:pt x="16316" y="155639"/>
                  </a:lnTo>
                  <a:lnTo>
                    <a:pt x="37500" y="162759"/>
                  </a:lnTo>
                  <a:lnTo>
                    <a:pt x="70145" y="161179"/>
                  </a:lnTo>
                  <a:lnTo>
                    <a:pt x="78483" y="156585"/>
                  </a:lnTo>
                  <a:lnTo>
                    <a:pt x="90866" y="142123"/>
                  </a:lnTo>
                  <a:lnTo>
                    <a:pt x="104415" y="114250"/>
                  </a:lnTo>
                  <a:lnTo>
                    <a:pt x="105901" y="90942"/>
                  </a:lnTo>
                  <a:lnTo>
                    <a:pt x="101492" y="66155"/>
                  </a:lnTo>
                  <a:lnTo>
                    <a:pt x="82718" y="24766"/>
                  </a:lnTo>
                  <a:lnTo>
                    <a:pt x="705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11592" y="3835638"/>
              <a:ext cx="174046" cy="175720"/>
            </a:xfrm>
            <a:custGeom>
              <a:avLst/>
              <a:gdLst/>
              <a:ahLst/>
              <a:cxnLst/>
              <a:rect l="0" t="0" r="0" b="0"/>
              <a:pathLst>
                <a:path w="174046" h="175720">
                  <a:moveTo>
                    <a:pt x="5589" y="49377"/>
                  </a:moveTo>
                  <a:lnTo>
                    <a:pt x="0" y="66145"/>
                  </a:lnTo>
                  <a:lnTo>
                    <a:pt x="2113" y="98929"/>
                  </a:lnTo>
                  <a:lnTo>
                    <a:pt x="10149" y="132689"/>
                  </a:lnTo>
                  <a:lnTo>
                    <a:pt x="12139" y="135334"/>
                  </a:lnTo>
                  <a:lnTo>
                    <a:pt x="13465" y="132418"/>
                  </a:lnTo>
                  <a:lnTo>
                    <a:pt x="15769" y="81543"/>
                  </a:lnTo>
                  <a:lnTo>
                    <a:pt x="16050" y="27742"/>
                  </a:lnTo>
                  <a:lnTo>
                    <a:pt x="16072" y="13896"/>
                  </a:lnTo>
                  <a:lnTo>
                    <a:pt x="19597" y="5836"/>
                  </a:lnTo>
                  <a:lnTo>
                    <a:pt x="25457" y="1633"/>
                  </a:lnTo>
                  <a:lnTo>
                    <a:pt x="32872" y="0"/>
                  </a:lnTo>
                  <a:lnTo>
                    <a:pt x="40156" y="2421"/>
                  </a:lnTo>
                  <a:lnTo>
                    <a:pt x="54488" y="14470"/>
                  </a:lnTo>
                  <a:lnTo>
                    <a:pt x="87751" y="71067"/>
                  </a:lnTo>
                  <a:lnTo>
                    <a:pt x="103923" y="104485"/>
                  </a:lnTo>
                  <a:lnTo>
                    <a:pt x="101048" y="62628"/>
                  </a:lnTo>
                  <a:lnTo>
                    <a:pt x="104323" y="55871"/>
                  </a:lnTo>
                  <a:lnTo>
                    <a:pt x="110017" y="52537"/>
                  </a:lnTo>
                  <a:lnTo>
                    <a:pt x="117322" y="51484"/>
                  </a:lnTo>
                  <a:lnTo>
                    <a:pt x="124531" y="54291"/>
                  </a:lnTo>
                  <a:lnTo>
                    <a:pt x="138781" y="66769"/>
                  </a:lnTo>
                  <a:lnTo>
                    <a:pt x="162570" y="130118"/>
                  </a:lnTo>
                  <a:lnTo>
                    <a:pt x="174045" y="17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06694" y="3863958"/>
              <a:ext cx="94757" cy="135453"/>
            </a:xfrm>
            <a:custGeom>
              <a:avLst/>
              <a:gdLst/>
              <a:ahLst/>
              <a:cxnLst/>
              <a:rect l="0" t="0" r="0" b="0"/>
              <a:pathLst>
                <a:path w="94757" h="135453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3" y="125943"/>
                  </a:lnTo>
                  <a:lnTo>
                    <a:pt x="27533" y="131925"/>
                  </a:lnTo>
                  <a:lnTo>
                    <a:pt x="35903" y="134743"/>
                  </a:lnTo>
                  <a:lnTo>
                    <a:pt x="44992" y="135452"/>
                  </a:lnTo>
                  <a:lnTo>
                    <a:pt x="53392" y="131246"/>
                  </a:lnTo>
                  <a:lnTo>
                    <a:pt x="68963" y="114094"/>
                  </a:lnTo>
                  <a:lnTo>
                    <a:pt x="85294" y="78130"/>
                  </a:lnTo>
                  <a:lnTo>
                    <a:pt x="93511" y="1954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64622" y="3684974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2"/>
                  </a:lnTo>
                  <a:lnTo>
                    <a:pt x="57" y="189747"/>
                  </a:lnTo>
                  <a:lnTo>
                    <a:pt x="17" y="239105"/>
                  </a:lnTo>
                  <a:lnTo>
                    <a:pt x="4" y="27712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80724" y="3727088"/>
              <a:ext cx="10241" cy="242156"/>
            </a:xfrm>
            <a:custGeom>
              <a:avLst/>
              <a:gdLst/>
              <a:ahLst/>
              <a:cxnLst/>
              <a:rect l="0" t="0" r="0" b="0"/>
              <a:pathLst>
                <a:path w="10241" h="242156">
                  <a:moveTo>
                    <a:pt x="10240" y="0"/>
                  </a:moveTo>
                  <a:lnTo>
                    <a:pt x="7120" y="42691"/>
                  </a:lnTo>
                  <a:lnTo>
                    <a:pt x="1174" y="95520"/>
                  </a:lnTo>
                  <a:lnTo>
                    <a:pt x="0" y="153875"/>
                  </a:lnTo>
                  <a:lnTo>
                    <a:pt x="2888" y="207343"/>
                  </a:lnTo>
                  <a:lnTo>
                    <a:pt x="1024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138321" y="3821844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75192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27834" y="3663917"/>
              <a:ext cx="73701" cy="368498"/>
            </a:xfrm>
            <a:custGeom>
              <a:avLst/>
              <a:gdLst/>
              <a:ahLst/>
              <a:cxnLst/>
              <a:rect l="0" t="0" r="0" b="0"/>
              <a:pathLst>
                <a:path w="73701" h="368498">
                  <a:moveTo>
                    <a:pt x="73700" y="0"/>
                  </a:moveTo>
                  <a:lnTo>
                    <a:pt x="59228" y="33622"/>
                  </a:lnTo>
                  <a:lnTo>
                    <a:pt x="47921" y="93407"/>
                  </a:lnTo>
                  <a:lnTo>
                    <a:pt x="38245" y="142710"/>
                  </a:lnTo>
                  <a:lnTo>
                    <a:pt x="33559" y="201772"/>
                  </a:lnTo>
                  <a:lnTo>
                    <a:pt x="23569" y="261734"/>
                  </a:lnTo>
                  <a:lnTo>
                    <a:pt x="10332" y="32123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55110" y="3643394"/>
              <a:ext cx="120439" cy="325420"/>
            </a:xfrm>
            <a:custGeom>
              <a:avLst/>
              <a:gdLst/>
              <a:ahLst/>
              <a:cxnLst/>
              <a:rect l="0" t="0" r="0" b="0"/>
              <a:pathLst>
                <a:path w="120439" h="325420">
                  <a:moveTo>
                    <a:pt x="72766" y="220564"/>
                  </a:moveTo>
                  <a:lnTo>
                    <a:pt x="55998" y="209386"/>
                  </a:lnTo>
                  <a:lnTo>
                    <a:pt x="38407" y="207017"/>
                  </a:lnTo>
                  <a:lnTo>
                    <a:pt x="28802" y="208024"/>
                  </a:lnTo>
                  <a:lnTo>
                    <a:pt x="21230" y="212204"/>
                  </a:lnTo>
                  <a:lnTo>
                    <a:pt x="9697" y="226207"/>
                  </a:lnTo>
                  <a:lnTo>
                    <a:pt x="2216" y="259411"/>
                  </a:lnTo>
                  <a:lnTo>
                    <a:pt x="0" y="298885"/>
                  </a:lnTo>
                  <a:lnTo>
                    <a:pt x="3198" y="309043"/>
                  </a:lnTo>
                  <a:lnTo>
                    <a:pt x="8840" y="316985"/>
                  </a:lnTo>
                  <a:lnTo>
                    <a:pt x="16110" y="323449"/>
                  </a:lnTo>
                  <a:lnTo>
                    <a:pt x="23297" y="325419"/>
                  </a:lnTo>
                  <a:lnTo>
                    <a:pt x="30428" y="324393"/>
                  </a:lnTo>
                  <a:lnTo>
                    <a:pt x="44590" y="317013"/>
                  </a:lnTo>
                  <a:lnTo>
                    <a:pt x="58684" y="305934"/>
                  </a:lnTo>
                  <a:lnTo>
                    <a:pt x="91772" y="245736"/>
                  </a:lnTo>
                  <a:lnTo>
                    <a:pt x="109101" y="184679"/>
                  </a:lnTo>
                  <a:lnTo>
                    <a:pt x="116858" y="129465"/>
                  </a:lnTo>
                  <a:lnTo>
                    <a:pt x="120438" y="106376"/>
                  </a:lnTo>
                  <a:lnTo>
                    <a:pt x="115842" y="46733"/>
                  </a:lnTo>
                  <a:lnTo>
                    <a:pt x="113900" y="267"/>
                  </a:lnTo>
                  <a:lnTo>
                    <a:pt x="111887" y="0"/>
                  </a:lnTo>
                  <a:lnTo>
                    <a:pt x="109375" y="3331"/>
                  </a:lnTo>
                  <a:lnTo>
                    <a:pt x="104174" y="56771"/>
                  </a:lnTo>
                  <a:lnTo>
                    <a:pt x="96215" y="117933"/>
                  </a:lnTo>
                  <a:lnTo>
                    <a:pt x="94295" y="180404"/>
                  </a:lnTo>
                  <a:lnTo>
                    <a:pt x="101152" y="237804"/>
                  </a:lnTo>
                  <a:lnTo>
                    <a:pt x="104351" y="294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43689" y="386395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43689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96331" y="3821844"/>
              <a:ext cx="94758" cy="131760"/>
            </a:xfrm>
            <a:custGeom>
              <a:avLst/>
              <a:gdLst/>
              <a:ahLst/>
              <a:cxnLst/>
              <a:rect l="0" t="0" r="0" b="0"/>
              <a:pathLst>
                <a:path w="94758" h="131760">
                  <a:moveTo>
                    <a:pt x="0" y="0"/>
                  </a:moveTo>
                  <a:lnTo>
                    <a:pt x="2340" y="39688"/>
                  </a:lnTo>
                  <a:lnTo>
                    <a:pt x="23720" y="94437"/>
                  </a:lnTo>
                  <a:lnTo>
                    <a:pt x="34845" y="126247"/>
                  </a:lnTo>
                  <a:lnTo>
                    <a:pt x="39608" y="130958"/>
                  </a:lnTo>
                  <a:lnTo>
                    <a:pt x="45122" y="131759"/>
                  </a:lnTo>
                  <a:lnTo>
                    <a:pt x="51139" y="129953"/>
                  </a:lnTo>
                  <a:lnTo>
                    <a:pt x="56319" y="124070"/>
                  </a:lnTo>
                  <a:lnTo>
                    <a:pt x="80426" y="63126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538197" y="4769409"/>
            <a:ext cx="3116436" cy="596589"/>
            <a:chOff x="6538197" y="4769409"/>
            <a:chExt cx="3116436" cy="596589"/>
          </a:xfrm>
        </p:grpSpPr>
        <p:sp>
          <p:nvSpPr>
            <p:cNvPr id="143" name="Freeform 142"/>
            <p:cNvSpPr/>
            <p:nvPr/>
          </p:nvSpPr>
          <p:spPr>
            <a:xfrm>
              <a:off x="6538197" y="4789827"/>
              <a:ext cx="231313" cy="463894"/>
            </a:xfrm>
            <a:custGeom>
              <a:avLst/>
              <a:gdLst/>
              <a:ahLst/>
              <a:cxnLst/>
              <a:rect l="0" t="0" r="0" b="0"/>
              <a:pathLst>
                <a:path w="231313" h="463894">
                  <a:moveTo>
                    <a:pt x="0" y="379665"/>
                  </a:moveTo>
                  <a:lnTo>
                    <a:pt x="5588" y="321048"/>
                  </a:lnTo>
                  <a:lnTo>
                    <a:pt x="14654" y="269490"/>
                  </a:lnTo>
                  <a:lnTo>
                    <a:pt x="24748" y="209760"/>
                  </a:lnTo>
                  <a:lnTo>
                    <a:pt x="29560" y="158787"/>
                  </a:lnTo>
                  <a:lnTo>
                    <a:pt x="36574" y="119638"/>
                  </a:lnTo>
                  <a:lnTo>
                    <a:pt x="39591" y="115067"/>
                  </a:lnTo>
                  <a:lnTo>
                    <a:pt x="42771" y="115529"/>
                  </a:lnTo>
                  <a:lnTo>
                    <a:pt x="49425" y="125400"/>
                  </a:lnTo>
                  <a:lnTo>
                    <a:pt x="78621" y="179239"/>
                  </a:lnTo>
                  <a:lnTo>
                    <a:pt x="91875" y="195440"/>
                  </a:lnTo>
                  <a:lnTo>
                    <a:pt x="99854" y="198357"/>
                  </a:lnTo>
                  <a:lnTo>
                    <a:pt x="108683" y="197961"/>
                  </a:lnTo>
                  <a:lnTo>
                    <a:pt x="118078" y="195358"/>
                  </a:lnTo>
                  <a:lnTo>
                    <a:pt x="134757" y="183107"/>
                  </a:lnTo>
                  <a:lnTo>
                    <a:pt x="142481" y="174927"/>
                  </a:lnTo>
                  <a:lnTo>
                    <a:pt x="164452" y="119771"/>
                  </a:lnTo>
                  <a:lnTo>
                    <a:pt x="182217" y="70902"/>
                  </a:lnTo>
                  <a:lnTo>
                    <a:pt x="199293" y="14995"/>
                  </a:lnTo>
                  <a:lnTo>
                    <a:pt x="203052" y="3190"/>
                  </a:lnTo>
                  <a:lnTo>
                    <a:pt x="207898" y="0"/>
                  </a:lnTo>
                  <a:lnTo>
                    <a:pt x="213468" y="2553"/>
                  </a:lnTo>
                  <a:lnTo>
                    <a:pt x="219520" y="8934"/>
                  </a:lnTo>
                  <a:lnTo>
                    <a:pt x="226246" y="31622"/>
                  </a:lnTo>
                  <a:lnTo>
                    <a:pt x="230032" y="83518"/>
                  </a:lnTo>
                  <a:lnTo>
                    <a:pt x="230918" y="127551"/>
                  </a:lnTo>
                  <a:lnTo>
                    <a:pt x="231312" y="174418"/>
                  </a:lnTo>
                  <a:lnTo>
                    <a:pt x="225944" y="224484"/>
                  </a:lnTo>
                  <a:lnTo>
                    <a:pt x="222534" y="278313"/>
                  </a:lnTo>
                  <a:lnTo>
                    <a:pt x="221524" y="327538"/>
                  </a:lnTo>
                  <a:lnTo>
                    <a:pt x="221224" y="377348"/>
                  </a:lnTo>
                  <a:lnTo>
                    <a:pt x="221123" y="434666"/>
                  </a:lnTo>
                  <a:lnTo>
                    <a:pt x="221098" y="463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48463" y="5011565"/>
              <a:ext cx="121403" cy="165472"/>
            </a:xfrm>
            <a:custGeom>
              <a:avLst/>
              <a:gdLst/>
              <a:ahLst/>
              <a:cxnLst/>
              <a:rect l="0" t="0" r="0" b="0"/>
              <a:pathLst>
                <a:path w="121403" h="165472">
                  <a:moveTo>
                    <a:pt x="5589" y="0"/>
                  </a:moveTo>
                  <a:lnTo>
                    <a:pt x="0" y="16767"/>
                  </a:lnTo>
                  <a:lnTo>
                    <a:pt x="3271" y="69515"/>
                  </a:lnTo>
                  <a:lnTo>
                    <a:pt x="8250" y="123089"/>
                  </a:lnTo>
                  <a:lnTo>
                    <a:pt x="14960" y="144783"/>
                  </a:lnTo>
                  <a:lnTo>
                    <a:pt x="25742" y="162224"/>
                  </a:lnTo>
                  <a:lnTo>
                    <a:pt x="31892" y="165471"/>
                  </a:lnTo>
                  <a:lnTo>
                    <a:pt x="38332" y="165296"/>
                  </a:lnTo>
                  <a:lnTo>
                    <a:pt x="52897" y="157693"/>
                  </a:lnTo>
                  <a:lnTo>
                    <a:pt x="78487" y="133681"/>
                  </a:lnTo>
                  <a:lnTo>
                    <a:pt x="106678" y="73419"/>
                  </a:lnTo>
                  <a:lnTo>
                    <a:pt x="12140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43570" y="4853637"/>
              <a:ext cx="10524" cy="336913"/>
            </a:xfrm>
            <a:custGeom>
              <a:avLst/>
              <a:gdLst/>
              <a:ahLst/>
              <a:cxnLst/>
              <a:rect l="0" t="0" r="0" b="0"/>
              <a:pathLst>
                <a:path w="10524" h="336913">
                  <a:moveTo>
                    <a:pt x="10523" y="0"/>
                  </a:moveTo>
                  <a:lnTo>
                    <a:pt x="2190" y="37478"/>
                  </a:lnTo>
                  <a:lnTo>
                    <a:pt x="428" y="94490"/>
                  </a:lnTo>
                  <a:lnTo>
                    <a:pt x="80" y="156012"/>
                  </a:lnTo>
                  <a:lnTo>
                    <a:pt x="20" y="210782"/>
                  </a:lnTo>
                  <a:lnTo>
                    <a:pt x="0" y="272396"/>
                  </a:lnTo>
                  <a:lnTo>
                    <a:pt x="3116" y="309218"/>
                  </a:lnTo>
                  <a:lnTo>
                    <a:pt x="1052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95426" y="4864165"/>
              <a:ext cx="6067" cy="326385"/>
            </a:xfrm>
            <a:custGeom>
              <a:avLst/>
              <a:gdLst/>
              <a:ahLst/>
              <a:cxnLst/>
              <a:rect l="0" t="0" r="0" b="0"/>
              <a:pathLst>
                <a:path w="6067" h="326385">
                  <a:moveTo>
                    <a:pt x="6066" y="0"/>
                  </a:moveTo>
                  <a:lnTo>
                    <a:pt x="0" y="33622"/>
                  </a:lnTo>
                  <a:lnTo>
                    <a:pt x="4522" y="91563"/>
                  </a:lnTo>
                  <a:lnTo>
                    <a:pt x="5608" y="146453"/>
                  </a:lnTo>
                  <a:lnTo>
                    <a:pt x="5930" y="199762"/>
                  </a:lnTo>
                  <a:lnTo>
                    <a:pt x="6026" y="249482"/>
                  </a:lnTo>
                  <a:lnTo>
                    <a:pt x="6054" y="290730"/>
                  </a:lnTo>
                  <a:lnTo>
                    <a:pt x="606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17264" y="5013028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9065"/>
                  </a:moveTo>
                  <a:lnTo>
                    <a:pt x="125764" y="5945"/>
                  </a:lnTo>
                  <a:lnTo>
                    <a:pt x="78525" y="0"/>
                  </a:lnTo>
                  <a:lnTo>
                    <a:pt x="24812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48891" y="5095792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338362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43647" y="4990650"/>
              <a:ext cx="129661" cy="375348"/>
            </a:xfrm>
            <a:custGeom>
              <a:avLst/>
              <a:gdLst/>
              <a:ahLst/>
              <a:cxnLst/>
              <a:rect l="0" t="0" r="0" b="0"/>
              <a:pathLst>
                <a:path w="129661" h="375348">
                  <a:moveTo>
                    <a:pt x="0" y="178842"/>
                  </a:moveTo>
                  <a:lnTo>
                    <a:pt x="11179" y="195610"/>
                  </a:lnTo>
                  <a:lnTo>
                    <a:pt x="22877" y="257407"/>
                  </a:lnTo>
                  <a:lnTo>
                    <a:pt x="29006" y="306626"/>
                  </a:lnTo>
                  <a:lnTo>
                    <a:pt x="31076" y="370070"/>
                  </a:lnTo>
                  <a:lnTo>
                    <a:pt x="31246" y="375347"/>
                  </a:lnTo>
                  <a:lnTo>
                    <a:pt x="30386" y="326359"/>
                  </a:lnTo>
                  <a:lnTo>
                    <a:pt x="26366" y="276048"/>
                  </a:lnTo>
                  <a:lnTo>
                    <a:pt x="28096" y="253630"/>
                  </a:lnTo>
                  <a:lnTo>
                    <a:pt x="16627" y="200042"/>
                  </a:lnTo>
                  <a:lnTo>
                    <a:pt x="18969" y="149408"/>
                  </a:lnTo>
                  <a:lnTo>
                    <a:pt x="20644" y="91226"/>
                  </a:lnTo>
                  <a:lnTo>
                    <a:pt x="26565" y="34933"/>
                  </a:lnTo>
                  <a:lnTo>
                    <a:pt x="41277" y="6481"/>
                  </a:lnTo>
                  <a:lnTo>
                    <a:pt x="48575" y="1933"/>
                  </a:lnTo>
                  <a:lnTo>
                    <a:pt x="66043" y="0"/>
                  </a:lnTo>
                  <a:lnTo>
                    <a:pt x="82385" y="6160"/>
                  </a:lnTo>
                  <a:lnTo>
                    <a:pt x="111940" y="29178"/>
                  </a:lnTo>
                  <a:lnTo>
                    <a:pt x="127664" y="54948"/>
                  </a:lnTo>
                  <a:lnTo>
                    <a:pt x="129660" y="80885"/>
                  </a:lnTo>
                  <a:lnTo>
                    <a:pt x="125477" y="109569"/>
                  </a:lnTo>
                  <a:lnTo>
                    <a:pt x="109968" y="144279"/>
                  </a:lnTo>
                  <a:lnTo>
                    <a:pt x="97229" y="161921"/>
                  </a:lnTo>
                  <a:lnTo>
                    <a:pt x="77528" y="174441"/>
                  </a:lnTo>
                  <a:lnTo>
                    <a:pt x="55514" y="181565"/>
                  </a:lnTo>
                  <a:lnTo>
                    <a:pt x="21057" y="178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622632" y="476940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1992" y="58617"/>
                  </a:lnTo>
                  <a:lnTo>
                    <a:pt x="10818" y="121196"/>
                  </a:lnTo>
                  <a:lnTo>
                    <a:pt x="9444" y="172521"/>
                  </a:lnTo>
                  <a:lnTo>
                    <a:pt x="3318" y="223602"/>
                  </a:lnTo>
                  <a:lnTo>
                    <a:pt x="655" y="2833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685803" y="5011565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1331" y="57753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622632" y="4969450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168456" y="0"/>
                  </a:moveTo>
                  <a:lnTo>
                    <a:pt x="152815" y="26387"/>
                  </a:lnTo>
                  <a:lnTo>
                    <a:pt x="134127" y="78565"/>
                  </a:lnTo>
                  <a:lnTo>
                    <a:pt x="115001" y="127784"/>
                  </a:lnTo>
                  <a:lnTo>
                    <a:pt x="93166" y="185639"/>
                  </a:lnTo>
                  <a:lnTo>
                    <a:pt x="61947" y="246503"/>
                  </a:lnTo>
                  <a:lnTo>
                    <a:pt x="32037" y="30479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986056" y="4842110"/>
              <a:ext cx="145929" cy="313562"/>
            </a:xfrm>
            <a:custGeom>
              <a:avLst/>
              <a:gdLst/>
              <a:ahLst/>
              <a:cxnLst/>
              <a:rect l="0" t="0" r="0" b="0"/>
              <a:pathLst>
                <a:path w="145929" h="313562">
                  <a:moveTo>
                    <a:pt x="15602" y="201040"/>
                  </a:moveTo>
                  <a:lnTo>
                    <a:pt x="21191" y="184272"/>
                  </a:lnTo>
                  <a:lnTo>
                    <a:pt x="20815" y="166681"/>
                  </a:lnTo>
                  <a:lnTo>
                    <a:pt x="16288" y="108042"/>
                  </a:lnTo>
                  <a:lnTo>
                    <a:pt x="12617" y="53295"/>
                  </a:lnTo>
                  <a:lnTo>
                    <a:pt x="0" y="0"/>
                  </a:lnTo>
                  <a:lnTo>
                    <a:pt x="5644" y="53125"/>
                  </a:lnTo>
                  <a:lnTo>
                    <a:pt x="16408" y="109995"/>
                  </a:lnTo>
                  <a:lnTo>
                    <a:pt x="23250" y="160026"/>
                  </a:lnTo>
                  <a:lnTo>
                    <a:pt x="28397" y="208775"/>
                  </a:lnTo>
                  <a:lnTo>
                    <a:pt x="31817" y="237233"/>
                  </a:lnTo>
                  <a:lnTo>
                    <a:pt x="27110" y="300606"/>
                  </a:lnTo>
                  <a:lnTo>
                    <a:pt x="25613" y="306022"/>
                  </a:lnTo>
                  <a:lnTo>
                    <a:pt x="23446" y="306123"/>
                  </a:lnTo>
                  <a:lnTo>
                    <a:pt x="17919" y="296876"/>
                  </a:lnTo>
                  <a:lnTo>
                    <a:pt x="11562" y="281069"/>
                  </a:lnTo>
                  <a:lnTo>
                    <a:pt x="12585" y="246849"/>
                  </a:lnTo>
                  <a:lnTo>
                    <a:pt x="20297" y="212664"/>
                  </a:lnTo>
                  <a:lnTo>
                    <a:pt x="35580" y="185897"/>
                  </a:lnTo>
                  <a:lnTo>
                    <a:pt x="44129" y="180416"/>
                  </a:lnTo>
                  <a:lnTo>
                    <a:pt x="66105" y="174326"/>
                  </a:lnTo>
                  <a:lnTo>
                    <a:pt x="76177" y="175042"/>
                  </a:lnTo>
                  <a:lnTo>
                    <a:pt x="93607" y="182076"/>
                  </a:lnTo>
                  <a:lnTo>
                    <a:pt x="116574" y="199191"/>
                  </a:lnTo>
                  <a:lnTo>
                    <a:pt x="132607" y="224669"/>
                  </a:lnTo>
                  <a:lnTo>
                    <a:pt x="144767" y="254445"/>
                  </a:lnTo>
                  <a:lnTo>
                    <a:pt x="145928" y="275078"/>
                  </a:lnTo>
                  <a:lnTo>
                    <a:pt x="144600" y="285494"/>
                  </a:lnTo>
                  <a:lnTo>
                    <a:pt x="140205" y="293607"/>
                  </a:lnTo>
                  <a:lnTo>
                    <a:pt x="125963" y="305742"/>
                  </a:lnTo>
                  <a:lnTo>
                    <a:pt x="104816" y="311914"/>
                  </a:lnTo>
                  <a:lnTo>
                    <a:pt x="92625" y="313561"/>
                  </a:lnTo>
                  <a:lnTo>
                    <a:pt x="72841" y="309151"/>
                  </a:lnTo>
                  <a:lnTo>
                    <a:pt x="47187" y="295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49057" y="5064207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096415" y="5011565"/>
              <a:ext cx="168456" cy="326384"/>
            </a:xfrm>
            <a:custGeom>
              <a:avLst/>
              <a:gdLst/>
              <a:ahLst/>
              <a:cxnLst/>
              <a:rect l="0" t="0" r="0" b="0"/>
              <a:pathLst>
                <a:path w="168456" h="326384">
                  <a:moveTo>
                    <a:pt x="168455" y="0"/>
                  </a:moveTo>
                  <a:lnTo>
                    <a:pt x="139774" y="55044"/>
                  </a:lnTo>
                  <a:lnTo>
                    <a:pt x="115000" y="106452"/>
                  </a:lnTo>
                  <a:lnTo>
                    <a:pt x="87576" y="167256"/>
                  </a:lnTo>
                  <a:lnTo>
                    <a:pt x="55741" y="221749"/>
                  </a:lnTo>
                  <a:lnTo>
                    <a:pt x="27097" y="28106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54383" y="4958922"/>
              <a:ext cx="84229" cy="170186"/>
            </a:xfrm>
            <a:custGeom>
              <a:avLst/>
              <a:gdLst/>
              <a:ahLst/>
              <a:cxnLst/>
              <a:rect l="0" t="0" r="0" b="0"/>
              <a:pathLst>
                <a:path w="84229" h="170186">
                  <a:moveTo>
                    <a:pt x="0" y="84228"/>
                  </a:moveTo>
                  <a:lnTo>
                    <a:pt x="8333" y="121706"/>
                  </a:lnTo>
                  <a:lnTo>
                    <a:pt x="15684" y="167540"/>
                  </a:lnTo>
                  <a:lnTo>
                    <a:pt x="17475" y="170185"/>
                  </a:lnTo>
                  <a:lnTo>
                    <a:pt x="18669" y="167269"/>
                  </a:lnTo>
                  <a:lnTo>
                    <a:pt x="18826" y="152721"/>
                  </a:lnTo>
                  <a:lnTo>
                    <a:pt x="6264" y="93421"/>
                  </a:lnTo>
                  <a:lnTo>
                    <a:pt x="7445" y="49777"/>
                  </a:lnTo>
                  <a:lnTo>
                    <a:pt x="15204" y="12799"/>
                  </a:lnTo>
                  <a:lnTo>
                    <a:pt x="20665" y="6193"/>
                  </a:lnTo>
                  <a:lnTo>
                    <a:pt x="27814" y="295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73070" y="4981037"/>
              <a:ext cx="105576" cy="177927"/>
            </a:xfrm>
            <a:custGeom>
              <a:avLst/>
              <a:gdLst/>
              <a:ahLst/>
              <a:cxnLst/>
              <a:rect l="0" t="0" r="0" b="0"/>
              <a:pathLst>
                <a:path w="105576" h="177927">
                  <a:moveTo>
                    <a:pt x="18183" y="93698"/>
                  </a:moveTo>
                  <a:lnTo>
                    <a:pt x="70889" y="74571"/>
                  </a:lnTo>
                  <a:lnTo>
                    <a:pt x="86842" y="63360"/>
                  </a:lnTo>
                  <a:lnTo>
                    <a:pt x="98611" y="47460"/>
                  </a:lnTo>
                  <a:lnTo>
                    <a:pt x="103387" y="38306"/>
                  </a:lnTo>
                  <a:lnTo>
                    <a:pt x="105575" y="18777"/>
                  </a:lnTo>
                  <a:lnTo>
                    <a:pt x="104521" y="8656"/>
                  </a:lnTo>
                  <a:lnTo>
                    <a:pt x="99138" y="3078"/>
                  </a:lnTo>
                  <a:lnTo>
                    <a:pt x="90870" y="530"/>
                  </a:lnTo>
                  <a:lnTo>
                    <a:pt x="80680" y="0"/>
                  </a:lnTo>
                  <a:lnTo>
                    <a:pt x="59998" y="5652"/>
                  </a:lnTo>
                  <a:lnTo>
                    <a:pt x="40277" y="17132"/>
                  </a:lnTo>
                  <a:lnTo>
                    <a:pt x="23714" y="33932"/>
                  </a:lnTo>
                  <a:lnTo>
                    <a:pt x="6824" y="68711"/>
                  </a:lnTo>
                  <a:lnTo>
                    <a:pt x="0" y="108652"/>
                  </a:lnTo>
                  <a:lnTo>
                    <a:pt x="4642" y="129980"/>
                  </a:lnTo>
                  <a:lnTo>
                    <a:pt x="20411" y="155141"/>
                  </a:lnTo>
                  <a:lnTo>
                    <a:pt x="26688" y="162736"/>
                  </a:lnTo>
                  <a:lnTo>
                    <a:pt x="46140" y="171175"/>
                  </a:lnTo>
                  <a:lnTo>
                    <a:pt x="81355" y="177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724790" y="4990507"/>
              <a:ext cx="66506" cy="189515"/>
            </a:xfrm>
            <a:custGeom>
              <a:avLst/>
              <a:gdLst/>
              <a:ahLst/>
              <a:cxnLst/>
              <a:rect l="0" t="0" r="0" b="0"/>
              <a:pathLst>
                <a:path w="66506" h="189515">
                  <a:moveTo>
                    <a:pt x="55977" y="0"/>
                  </a:moveTo>
                  <a:lnTo>
                    <a:pt x="39209" y="5589"/>
                  </a:lnTo>
                  <a:lnTo>
                    <a:pt x="24737" y="17693"/>
                  </a:lnTo>
                  <a:lnTo>
                    <a:pt x="11677" y="35940"/>
                  </a:lnTo>
                  <a:lnTo>
                    <a:pt x="1973" y="59647"/>
                  </a:lnTo>
                  <a:lnTo>
                    <a:pt x="0" y="82662"/>
                  </a:lnTo>
                  <a:lnTo>
                    <a:pt x="4192" y="104589"/>
                  </a:lnTo>
                  <a:lnTo>
                    <a:pt x="26858" y="157836"/>
                  </a:lnTo>
                  <a:lnTo>
                    <a:pt x="40696" y="172705"/>
                  </a:lnTo>
                  <a:lnTo>
                    <a:pt x="66505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864995" y="508526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16767"/>
                  </a:lnTo>
                  <a:lnTo>
                    <a:pt x="5314" y="34359"/>
                  </a:lnTo>
                  <a:lnTo>
                    <a:pt x="7041" y="52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54466" y="4979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917637" y="5047379"/>
              <a:ext cx="98379" cy="279941"/>
            </a:xfrm>
            <a:custGeom>
              <a:avLst/>
              <a:gdLst/>
              <a:ahLst/>
              <a:cxnLst/>
              <a:rect l="0" t="0" r="0" b="0"/>
              <a:pathLst>
                <a:path w="98379" h="279941">
                  <a:moveTo>
                    <a:pt x="0" y="101056"/>
                  </a:moveTo>
                  <a:lnTo>
                    <a:pt x="5589" y="159673"/>
                  </a:lnTo>
                  <a:lnTo>
                    <a:pt x="10723" y="212677"/>
                  </a:lnTo>
                  <a:lnTo>
                    <a:pt x="25055" y="274549"/>
                  </a:lnTo>
                  <a:lnTo>
                    <a:pt x="26062" y="279889"/>
                  </a:lnTo>
                  <a:lnTo>
                    <a:pt x="25563" y="279940"/>
                  </a:lnTo>
                  <a:lnTo>
                    <a:pt x="24061" y="276463"/>
                  </a:lnTo>
                  <a:lnTo>
                    <a:pt x="18333" y="224616"/>
                  </a:lnTo>
                  <a:lnTo>
                    <a:pt x="12070" y="170696"/>
                  </a:lnTo>
                  <a:lnTo>
                    <a:pt x="10833" y="113816"/>
                  </a:lnTo>
                  <a:lnTo>
                    <a:pt x="10589" y="50587"/>
                  </a:lnTo>
                  <a:lnTo>
                    <a:pt x="10569" y="35825"/>
                  </a:lnTo>
                  <a:lnTo>
                    <a:pt x="14065" y="23644"/>
                  </a:lnTo>
                  <a:lnTo>
                    <a:pt x="27308" y="3870"/>
                  </a:lnTo>
                  <a:lnTo>
                    <a:pt x="36923" y="0"/>
                  </a:lnTo>
                  <a:lnTo>
                    <a:pt x="60084" y="1940"/>
                  </a:lnTo>
                  <a:lnTo>
                    <a:pt x="69302" y="6903"/>
                  </a:lnTo>
                  <a:lnTo>
                    <a:pt x="82664" y="21775"/>
                  </a:lnTo>
                  <a:lnTo>
                    <a:pt x="96763" y="49880"/>
                  </a:lnTo>
                  <a:lnTo>
                    <a:pt x="98378" y="73242"/>
                  </a:lnTo>
                  <a:lnTo>
                    <a:pt x="97170" y="86022"/>
                  </a:lnTo>
                  <a:lnTo>
                    <a:pt x="91687" y="94543"/>
                  </a:lnTo>
                  <a:lnTo>
                    <a:pt x="83351" y="100223"/>
                  </a:lnTo>
                  <a:lnTo>
                    <a:pt x="31586" y="111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065036" y="4979979"/>
              <a:ext cx="94757" cy="157051"/>
            </a:xfrm>
            <a:custGeom>
              <a:avLst/>
              <a:gdLst/>
              <a:ahLst/>
              <a:cxnLst/>
              <a:rect l="0" t="0" r="0" b="0"/>
              <a:pathLst>
                <a:path w="94757" h="157051">
                  <a:moveTo>
                    <a:pt x="0" y="63171"/>
                  </a:moveTo>
                  <a:lnTo>
                    <a:pt x="14654" y="116199"/>
                  </a:lnTo>
                  <a:lnTo>
                    <a:pt x="19792" y="157050"/>
                  </a:lnTo>
                  <a:lnTo>
                    <a:pt x="20946" y="105636"/>
                  </a:lnTo>
                  <a:lnTo>
                    <a:pt x="26632" y="43778"/>
                  </a:lnTo>
                  <a:lnTo>
                    <a:pt x="38743" y="24916"/>
                  </a:lnTo>
                  <a:lnTo>
                    <a:pt x="46886" y="16610"/>
                  </a:lnTo>
                  <a:lnTo>
                    <a:pt x="65292" y="73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183261" y="5032621"/>
              <a:ext cx="106650" cy="147450"/>
            </a:xfrm>
            <a:custGeom>
              <a:avLst/>
              <a:gdLst/>
              <a:ahLst/>
              <a:cxnLst/>
              <a:rect l="0" t="0" r="0" b="0"/>
              <a:pathLst>
                <a:path w="106650" h="147450">
                  <a:moveTo>
                    <a:pt x="60760" y="0"/>
                  </a:moveTo>
                  <a:lnTo>
                    <a:pt x="38403" y="0"/>
                  </a:lnTo>
                  <a:lnTo>
                    <a:pt x="30647" y="3510"/>
                  </a:lnTo>
                  <a:lnTo>
                    <a:pt x="18910" y="16768"/>
                  </a:lnTo>
                  <a:lnTo>
                    <a:pt x="5726" y="43963"/>
                  </a:lnTo>
                  <a:lnTo>
                    <a:pt x="0" y="79837"/>
                  </a:lnTo>
                  <a:lnTo>
                    <a:pt x="3892" y="114513"/>
                  </a:lnTo>
                  <a:lnTo>
                    <a:pt x="12478" y="133173"/>
                  </a:lnTo>
                  <a:lnTo>
                    <a:pt x="18044" y="141425"/>
                  </a:lnTo>
                  <a:lnTo>
                    <a:pt x="25263" y="145756"/>
                  </a:lnTo>
                  <a:lnTo>
                    <a:pt x="42644" y="147449"/>
                  </a:lnTo>
                  <a:lnTo>
                    <a:pt x="72160" y="136235"/>
                  </a:lnTo>
                  <a:lnTo>
                    <a:pt x="86494" y="121381"/>
                  </a:lnTo>
                  <a:lnTo>
                    <a:pt x="105227" y="83248"/>
                  </a:lnTo>
                  <a:lnTo>
                    <a:pt x="106649" y="62736"/>
                  </a:lnTo>
                  <a:lnTo>
                    <a:pt x="102212" y="43091"/>
                  </a:lnTo>
                  <a:lnTo>
                    <a:pt x="818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340106" y="4998263"/>
              <a:ext cx="72372" cy="151734"/>
            </a:xfrm>
            <a:custGeom>
              <a:avLst/>
              <a:gdLst/>
              <a:ahLst/>
              <a:cxnLst/>
              <a:rect l="0" t="0" r="0" b="0"/>
              <a:pathLst>
                <a:path w="72372" h="151734">
                  <a:moveTo>
                    <a:pt x="72371" y="13302"/>
                  </a:moveTo>
                  <a:lnTo>
                    <a:pt x="61193" y="2123"/>
                  </a:lnTo>
                  <a:lnTo>
                    <a:pt x="54390" y="0"/>
                  </a:lnTo>
                  <a:lnTo>
                    <a:pt x="37473" y="761"/>
                  </a:lnTo>
                  <a:lnTo>
                    <a:pt x="21376" y="11237"/>
                  </a:lnTo>
                  <a:lnTo>
                    <a:pt x="13808" y="18945"/>
                  </a:lnTo>
                  <a:lnTo>
                    <a:pt x="5398" y="39986"/>
                  </a:lnTo>
                  <a:lnTo>
                    <a:pt x="0" y="91622"/>
                  </a:lnTo>
                  <a:lnTo>
                    <a:pt x="4654" y="127365"/>
                  </a:lnTo>
                  <a:lnTo>
                    <a:pt x="9679" y="136137"/>
                  </a:lnTo>
                  <a:lnTo>
                    <a:pt x="24620" y="149003"/>
                  </a:lnTo>
                  <a:lnTo>
                    <a:pt x="33518" y="151733"/>
                  </a:lnTo>
                  <a:lnTo>
                    <a:pt x="72371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457331" y="5023008"/>
              <a:ext cx="134131" cy="135956"/>
            </a:xfrm>
            <a:custGeom>
              <a:avLst/>
              <a:gdLst/>
              <a:ahLst/>
              <a:cxnLst/>
              <a:rect l="0" t="0" r="0" b="0"/>
              <a:pathLst>
                <a:path w="134131" h="135956">
                  <a:moveTo>
                    <a:pt x="92016" y="30671"/>
                  </a:moveTo>
                  <a:lnTo>
                    <a:pt x="92016" y="8314"/>
                  </a:lnTo>
                  <a:lnTo>
                    <a:pt x="87336" y="2898"/>
                  </a:lnTo>
                  <a:lnTo>
                    <a:pt x="79538" y="457"/>
                  </a:lnTo>
                  <a:lnTo>
                    <a:pt x="69659" y="0"/>
                  </a:lnTo>
                  <a:lnTo>
                    <a:pt x="52444" y="5731"/>
                  </a:lnTo>
                  <a:lnTo>
                    <a:pt x="36994" y="17246"/>
                  </a:lnTo>
                  <a:lnTo>
                    <a:pt x="16311" y="43461"/>
                  </a:lnTo>
                  <a:lnTo>
                    <a:pt x="3424" y="74624"/>
                  </a:lnTo>
                  <a:lnTo>
                    <a:pt x="0" y="99728"/>
                  </a:lnTo>
                  <a:lnTo>
                    <a:pt x="4717" y="120245"/>
                  </a:lnTo>
                  <a:lnTo>
                    <a:pt x="9250" y="128991"/>
                  </a:lnTo>
                  <a:lnTo>
                    <a:pt x="15782" y="132482"/>
                  </a:lnTo>
                  <a:lnTo>
                    <a:pt x="23646" y="132470"/>
                  </a:lnTo>
                  <a:lnTo>
                    <a:pt x="32398" y="130122"/>
                  </a:lnTo>
                  <a:lnTo>
                    <a:pt x="48361" y="118155"/>
                  </a:lnTo>
                  <a:lnTo>
                    <a:pt x="62086" y="101138"/>
                  </a:lnTo>
                  <a:lnTo>
                    <a:pt x="84291" y="51302"/>
                  </a:lnTo>
                  <a:lnTo>
                    <a:pt x="86866" y="49104"/>
                  </a:lnTo>
                  <a:lnTo>
                    <a:pt x="88582" y="52318"/>
                  </a:lnTo>
                  <a:lnTo>
                    <a:pt x="95073" y="101371"/>
                  </a:lnTo>
                  <a:lnTo>
                    <a:pt x="108582" y="119025"/>
                  </a:lnTo>
                  <a:lnTo>
                    <a:pt x="120047" y="128431"/>
                  </a:lnTo>
                  <a:lnTo>
                    <a:pt x="134130" y="135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654632" y="477993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2174"/>
                  </a:lnTo>
                  <a:lnTo>
                    <a:pt x="0" y="211178"/>
                  </a:lnTo>
                  <a:lnTo>
                    <a:pt x="0" y="266512"/>
                  </a:lnTo>
                  <a:lnTo>
                    <a:pt x="0" y="2974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916186" y="210569"/>
            <a:ext cx="1284478" cy="726468"/>
            <a:chOff x="1916186" y="210569"/>
            <a:chExt cx="1284478" cy="726468"/>
          </a:xfrm>
        </p:grpSpPr>
        <p:sp>
          <p:nvSpPr>
            <p:cNvPr id="2" name="Freeform 1"/>
            <p:cNvSpPr/>
            <p:nvPr/>
          </p:nvSpPr>
          <p:spPr>
            <a:xfrm>
              <a:off x="1916186" y="62118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3253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210569"/>
              <a:ext cx="226755" cy="252685"/>
            </a:xfrm>
            <a:custGeom>
              <a:avLst/>
              <a:gdLst/>
              <a:ahLst/>
              <a:cxnLst/>
              <a:rect l="0" t="0" r="0" b="0"/>
              <a:pathLst>
                <a:path w="226755" h="252685">
                  <a:moveTo>
                    <a:pt x="0" y="0"/>
                  </a:moveTo>
                  <a:lnTo>
                    <a:pt x="57265" y="0"/>
                  </a:lnTo>
                  <a:lnTo>
                    <a:pt x="118157" y="0"/>
                  </a:lnTo>
                  <a:lnTo>
                    <a:pt x="176415" y="0"/>
                  </a:lnTo>
                  <a:lnTo>
                    <a:pt x="209038" y="0"/>
                  </a:lnTo>
                  <a:lnTo>
                    <a:pt x="218908" y="3510"/>
                  </a:lnTo>
                  <a:lnTo>
                    <a:pt x="224317" y="9359"/>
                  </a:lnTo>
                  <a:lnTo>
                    <a:pt x="226754" y="16768"/>
                  </a:lnTo>
                  <a:lnTo>
                    <a:pt x="226039" y="24047"/>
                  </a:lnTo>
                  <a:lnTo>
                    <a:pt x="201891" y="65183"/>
                  </a:lnTo>
                  <a:lnTo>
                    <a:pt x="152227" y="126519"/>
                  </a:lnTo>
                  <a:lnTo>
                    <a:pt x="108911" y="183940"/>
                  </a:lnTo>
                  <a:lnTo>
                    <a:pt x="58887" y="244170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8870" y="536953"/>
              <a:ext cx="568540" cy="10529"/>
            </a:xfrm>
            <a:custGeom>
              <a:avLst/>
              <a:gdLst/>
              <a:ahLst/>
              <a:cxnLst/>
              <a:rect l="0" t="0" r="0" b="0"/>
              <a:pathLst>
                <a:path w="568540" h="10529">
                  <a:moveTo>
                    <a:pt x="568539" y="0"/>
                  </a:moveTo>
                  <a:lnTo>
                    <a:pt x="511275" y="0"/>
                  </a:lnTo>
                  <a:lnTo>
                    <a:pt x="450383" y="0"/>
                  </a:lnTo>
                  <a:lnTo>
                    <a:pt x="401858" y="0"/>
                  </a:lnTo>
                  <a:lnTo>
                    <a:pt x="340296" y="7236"/>
                  </a:lnTo>
                  <a:lnTo>
                    <a:pt x="291381" y="9553"/>
                  </a:lnTo>
                  <a:lnTo>
                    <a:pt x="244393" y="10239"/>
                  </a:lnTo>
                  <a:lnTo>
                    <a:pt x="189396" y="10443"/>
                  </a:lnTo>
                  <a:lnTo>
                    <a:pt x="141255" y="10503"/>
                  </a:lnTo>
                  <a:lnTo>
                    <a:pt x="91636" y="10521"/>
                  </a:lnTo>
                  <a:lnTo>
                    <a:pt x="35475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65822" y="642238"/>
              <a:ext cx="16491" cy="294799"/>
            </a:xfrm>
            <a:custGeom>
              <a:avLst/>
              <a:gdLst/>
              <a:ahLst/>
              <a:cxnLst/>
              <a:rect l="0" t="0" r="0" b="0"/>
              <a:pathLst>
                <a:path w="16491" h="294799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8613" y="164801"/>
                  </a:lnTo>
                  <a:lnTo>
                    <a:pt x="16490" y="224189"/>
                  </a:lnTo>
                  <a:lnTo>
                    <a:pt x="15039" y="265298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75255" y="663295"/>
              <a:ext cx="290252" cy="269389"/>
            </a:xfrm>
            <a:custGeom>
              <a:avLst/>
              <a:gdLst/>
              <a:ahLst/>
              <a:cxnLst/>
              <a:rect l="0" t="0" r="0" b="0"/>
              <a:pathLst>
                <a:path w="290252" h="269389">
                  <a:moveTo>
                    <a:pt x="151584" y="10528"/>
                  </a:moveTo>
                  <a:lnTo>
                    <a:pt x="108892" y="13648"/>
                  </a:lnTo>
                  <a:lnTo>
                    <a:pt x="77713" y="25101"/>
                  </a:lnTo>
                  <a:lnTo>
                    <a:pt x="41326" y="49932"/>
                  </a:lnTo>
                  <a:lnTo>
                    <a:pt x="24418" y="76016"/>
                  </a:lnTo>
                  <a:lnTo>
                    <a:pt x="911" y="137074"/>
                  </a:lnTo>
                  <a:lnTo>
                    <a:pt x="0" y="158018"/>
                  </a:lnTo>
                  <a:lnTo>
                    <a:pt x="8948" y="200059"/>
                  </a:lnTo>
                  <a:lnTo>
                    <a:pt x="30385" y="240989"/>
                  </a:lnTo>
                  <a:lnTo>
                    <a:pt x="43516" y="257625"/>
                  </a:lnTo>
                  <a:lnTo>
                    <a:pt x="63389" y="266578"/>
                  </a:lnTo>
                  <a:lnTo>
                    <a:pt x="86650" y="269388"/>
                  </a:lnTo>
                  <a:lnTo>
                    <a:pt x="140823" y="258667"/>
                  </a:lnTo>
                  <a:lnTo>
                    <a:pt x="204206" y="232966"/>
                  </a:lnTo>
                  <a:lnTo>
                    <a:pt x="252741" y="192832"/>
                  </a:lnTo>
                  <a:lnTo>
                    <a:pt x="286354" y="130648"/>
                  </a:lnTo>
                  <a:lnTo>
                    <a:pt x="290251" y="104079"/>
                  </a:lnTo>
                  <a:lnTo>
                    <a:pt x="286913" y="79013"/>
                  </a:lnTo>
                  <a:lnTo>
                    <a:pt x="277631" y="60073"/>
                  </a:lnTo>
                  <a:lnTo>
                    <a:pt x="244202" y="28850"/>
                  </a:lnTo>
                  <a:lnTo>
                    <a:pt x="224333" y="14382"/>
                  </a:lnTo>
                  <a:lnTo>
                    <a:pt x="200685" y="6392"/>
                  </a:lnTo>
                  <a:lnTo>
                    <a:pt x="162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16393" y="336911"/>
              <a:ext cx="20849" cy="526426"/>
            </a:xfrm>
            <a:custGeom>
              <a:avLst/>
              <a:gdLst/>
              <a:ahLst/>
              <a:cxnLst/>
              <a:rect l="0" t="0" r="0" b="0"/>
              <a:pathLst>
                <a:path w="20849" h="526426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20" y="179665"/>
                  </a:lnTo>
                  <a:lnTo>
                    <a:pt x="8334" y="242357"/>
                  </a:lnTo>
                  <a:lnTo>
                    <a:pt x="12998" y="296028"/>
                  </a:lnTo>
                  <a:lnTo>
                    <a:pt x="18669" y="343516"/>
                  </a:lnTo>
                  <a:lnTo>
                    <a:pt x="20350" y="398920"/>
                  </a:lnTo>
                  <a:lnTo>
                    <a:pt x="20848" y="449262"/>
                  </a:lnTo>
                  <a:lnTo>
                    <a:pt x="13794" y="510545"/>
                  </a:lnTo>
                  <a:lnTo>
                    <a:pt x="1052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69036" y="442196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0" y="242156"/>
                  </a:moveTo>
                  <a:lnTo>
                    <a:pt x="19128" y="188281"/>
                  </a:lnTo>
                  <a:lnTo>
                    <a:pt x="49363" y="126234"/>
                  </a:lnTo>
                  <a:lnTo>
                    <a:pt x="88066" y="6316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11150" y="621181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0" y="0"/>
                  </a:moveTo>
                  <a:lnTo>
                    <a:pt x="5589" y="16767"/>
                  </a:lnTo>
                  <a:lnTo>
                    <a:pt x="54057" y="79836"/>
                  </a:lnTo>
                  <a:lnTo>
                    <a:pt x="110349" y="141424"/>
                  </a:lnTo>
                  <a:lnTo>
                    <a:pt x="163311" y="200441"/>
                  </a:lnTo>
                  <a:lnTo>
                    <a:pt x="175138" y="211917"/>
                  </a:lnTo>
                  <a:lnTo>
                    <a:pt x="18951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621803" y="307914"/>
            <a:ext cx="2821638" cy="481724"/>
            <a:chOff x="3621803" y="307914"/>
            <a:chExt cx="2821638" cy="481724"/>
          </a:xfrm>
        </p:grpSpPr>
        <p:sp>
          <p:nvSpPr>
            <p:cNvPr id="11" name="Freeform 10"/>
            <p:cNvSpPr/>
            <p:nvPr/>
          </p:nvSpPr>
          <p:spPr>
            <a:xfrm>
              <a:off x="3721499" y="505367"/>
              <a:ext cx="11452" cy="178986"/>
            </a:xfrm>
            <a:custGeom>
              <a:avLst/>
              <a:gdLst/>
              <a:ahLst/>
              <a:cxnLst/>
              <a:rect l="0" t="0" r="0" b="0"/>
              <a:pathLst>
                <a:path w="11452" h="178986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1451" y="135714"/>
                  </a:lnTo>
                  <a:lnTo>
                    <a:pt x="558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21803" y="590246"/>
              <a:ext cx="231628" cy="9879"/>
            </a:xfrm>
            <a:custGeom>
              <a:avLst/>
              <a:gdLst/>
              <a:ahLst/>
              <a:cxnLst/>
              <a:rect l="0" t="0" r="0" b="0"/>
              <a:pathLst>
                <a:path w="231628" h="9879">
                  <a:moveTo>
                    <a:pt x="231627" y="9878"/>
                  </a:moveTo>
                  <a:lnTo>
                    <a:pt x="204071" y="2642"/>
                  </a:lnTo>
                  <a:lnTo>
                    <a:pt x="144728" y="0"/>
                  </a:lnTo>
                  <a:lnTo>
                    <a:pt x="82271" y="5067"/>
                  </a:lnTo>
                  <a:lnTo>
                    <a:pt x="22317" y="892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74570" y="379025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10528" y="50433"/>
                  </a:lnTo>
                  <a:lnTo>
                    <a:pt x="10528" y="107750"/>
                  </a:lnTo>
                  <a:lnTo>
                    <a:pt x="10528" y="169187"/>
                  </a:lnTo>
                  <a:lnTo>
                    <a:pt x="10528" y="230674"/>
                  </a:lnTo>
                  <a:lnTo>
                    <a:pt x="10528" y="286457"/>
                  </a:lnTo>
                  <a:lnTo>
                    <a:pt x="10528" y="338860"/>
                  </a:lnTo>
                  <a:lnTo>
                    <a:pt x="7408" y="38972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06238" y="368497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5" y="48931"/>
                  </a:lnTo>
                  <a:lnTo>
                    <a:pt x="651" y="96776"/>
                  </a:lnTo>
                  <a:lnTo>
                    <a:pt x="193" y="147997"/>
                  </a:lnTo>
                  <a:lnTo>
                    <a:pt x="58" y="203338"/>
                  </a:lnTo>
                  <a:lnTo>
                    <a:pt x="17" y="261070"/>
                  </a:lnTo>
                  <a:lnTo>
                    <a:pt x="6" y="312100"/>
                  </a:lnTo>
                  <a:lnTo>
                    <a:pt x="1" y="37126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04826" y="410611"/>
              <a:ext cx="190884" cy="184012"/>
            </a:xfrm>
            <a:custGeom>
              <a:avLst/>
              <a:gdLst/>
              <a:ahLst/>
              <a:cxnLst/>
              <a:rect l="0" t="0" r="0" b="0"/>
              <a:pathLst>
                <a:path w="190884" h="184012">
                  <a:moveTo>
                    <a:pt x="190883" y="157927"/>
                  </a:moveTo>
                  <a:lnTo>
                    <a:pt x="148192" y="161047"/>
                  </a:lnTo>
                  <a:lnTo>
                    <a:pt x="93711" y="174716"/>
                  </a:lnTo>
                  <a:lnTo>
                    <a:pt x="37332" y="181261"/>
                  </a:lnTo>
                  <a:lnTo>
                    <a:pt x="25344" y="184011"/>
                  </a:lnTo>
                  <a:lnTo>
                    <a:pt x="16183" y="182336"/>
                  </a:lnTo>
                  <a:lnTo>
                    <a:pt x="8906" y="177709"/>
                  </a:lnTo>
                  <a:lnTo>
                    <a:pt x="2885" y="171115"/>
                  </a:lnTo>
                  <a:lnTo>
                    <a:pt x="40" y="163210"/>
                  </a:lnTo>
                  <a:lnTo>
                    <a:pt x="0" y="145067"/>
                  </a:lnTo>
                  <a:lnTo>
                    <a:pt x="17911" y="97589"/>
                  </a:lnTo>
                  <a:lnTo>
                    <a:pt x="45244" y="42487"/>
                  </a:lnTo>
                  <a:lnTo>
                    <a:pt x="75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37906" y="50536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58963" y="600124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64331" y="46325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9607" y="0"/>
                  </a:lnTo>
                  <a:lnTo>
                    <a:pt x="364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59129" y="307914"/>
              <a:ext cx="336913" cy="410247"/>
            </a:xfrm>
            <a:custGeom>
              <a:avLst/>
              <a:gdLst/>
              <a:ahLst/>
              <a:cxnLst/>
              <a:rect l="0" t="0" r="0" b="0"/>
              <a:pathLst>
                <a:path w="336913" h="410247">
                  <a:moveTo>
                    <a:pt x="0" y="50054"/>
                  </a:moveTo>
                  <a:lnTo>
                    <a:pt x="34898" y="20746"/>
                  </a:lnTo>
                  <a:lnTo>
                    <a:pt x="64152" y="6145"/>
                  </a:lnTo>
                  <a:lnTo>
                    <a:pt x="100637" y="0"/>
                  </a:lnTo>
                  <a:lnTo>
                    <a:pt x="124276" y="4801"/>
                  </a:lnTo>
                  <a:lnTo>
                    <a:pt x="145311" y="15904"/>
                  </a:lnTo>
                  <a:lnTo>
                    <a:pt x="170307" y="43055"/>
                  </a:lnTo>
                  <a:lnTo>
                    <a:pt x="199714" y="93559"/>
                  </a:lnTo>
                  <a:lnTo>
                    <a:pt x="222464" y="148595"/>
                  </a:lnTo>
                  <a:lnTo>
                    <a:pt x="229817" y="211762"/>
                  </a:lnTo>
                  <a:lnTo>
                    <a:pt x="228751" y="256155"/>
                  </a:lnTo>
                  <a:lnTo>
                    <a:pt x="208616" y="309958"/>
                  </a:lnTo>
                  <a:lnTo>
                    <a:pt x="175218" y="357068"/>
                  </a:lnTo>
                  <a:lnTo>
                    <a:pt x="134757" y="393745"/>
                  </a:lnTo>
                  <a:lnTo>
                    <a:pt x="104659" y="409382"/>
                  </a:lnTo>
                  <a:lnTo>
                    <a:pt x="62336" y="410246"/>
                  </a:lnTo>
                  <a:lnTo>
                    <a:pt x="39013" y="399652"/>
                  </a:lnTo>
                  <a:lnTo>
                    <a:pt x="22019" y="383246"/>
                  </a:lnTo>
                  <a:lnTo>
                    <a:pt x="10566" y="364256"/>
                  </a:lnTo>
                  <a:lnTo>
                    <a:pt x="9384" y="354279"/>
                  </a:lnTo>
                  <a:lnTo>
                    <a:pt x="14310" y="333834"/>
                  </a:lnTo>
                  <a:lnTo>
                    <a:pt x="30237" y="308182"/>
                  </a:lnTo>
                  <a:lnTo>
                    <a:pt x="49313" y="296189"/>
                  </a:lnTo>
                  <a:lnTo>
                    <a:pt x="107186" y="276356"/>
                  </a:lnTo>
                  <a:lnTo>
                    <a:pt x="170218" y="272181"/>
                  </a:lnTo>
                  <a:lnTo>
                    <a:pt x="221621" y="271457"/>
                  </a:lnTo>
                  <a:lnTo>
                    <a:pt x="273896" y="271243"/>
                  </a:lnTo>
                  <a:lnTo>
                    <a:pt x="313951" y="268060"/>
                  </a:lnTo>
                  <a:lnTo>
                    <a:pt x="336912" y="26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15148" y="336911"/>
              <a:ext cx="28293" cy="400084"/>
            </a:xfrm>
            <a:custGeom>
              <a:avLst/>
              <a:gdLst/>
              <a:ahLst/>
              <a:cxnLst/>
              <a:rect l="0" t="0" r="0" b="0"/>
              <a:pathLst>
                <a:path w="28293" h="400084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12429" y="206134"/>
                  </a:lnTo>
                  <a:lnTo>
                    <a:pt x="23946" y="255317"/>
                  </a:lnTo>
                  <a:lnTo>
                    <a:pt x="27004" y="308057"/>
                  </a:lnTo>
                  <a:lnTo>
                    <a:pt x="28038" y="369514"/>
                  </a:lnTo>
                  <a:lnTo>
                    <a:pt x="2829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758673" y="1126549"/>
            <a:ext cx="842281" cy="294799"/>
            <a:chOff x="3758673" y="1126549"/>
            <a:chExt cx="842281" cy="294799"/>
          </a:xfrm>
        </p:grpSpPr>
        <p:sp>
          <p:nvSpPr>
            <p:cNvPr id="22" name="Freeform 21"/>
            <p:cNvSpPr/>
            <p:nvPr/>
          </p:nvSpPr>
          <p:spPr>
            <a:xfrm>
              <a:off x="3758673" y="131606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6918" y="1147606"/>
              <a:ext cx="6067" cy="273742"/>
            </a:xfrm>
            <a:custGeom>
              <a:avLst/>
              <a:gdLst/>
              <a:ahLst/>
              <a:cxnLst/>
              <a:rect l="0" t="0" r="0" b="0"/>
              <a:pathLst>
                <a:path w="6067" h="273742">
                  <a:moveTo>
                    <a:pt x="6066" y="0"/>
                  </a:moveTo>
                  <a:lnTo>
                    <a:pt x="2947" y="42691"/>
                  </a:lnTo>
                  <a:lnTo>
                    <a:pt x="0" y="64597"/>
                  </a:lnTo>
                  <a:lnTo>
                    <a:pt x="4521" y="116788"/>
                  </a:lnTo>
                  <a:lnTo>
                    <a:pt x="5761" y="172158"/>
                  </a:lnTo>
                  <a:lnTo>
                    <a:pt x="6006" y="226985"/>
                  </a:lnTo>
                  <a:lnTo>
                    <a:pt x="606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0953" y="1126549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0" y="26009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24807" y="1179191"/>
              <a:ext cx="155090" cy="119507"/>
            </a:xfrm>
            <a:custGeom>
              <a:avLst/>
              <a:gdLst/>
              <a:ahLst/>
              <a:cxnLst/>
              <a:rect l="0" t="0" r="0" b="0"/>
              <a:pathLst>
                <a:path w="155090" h="119507">
                  <a:moveTo>
                    <a:pt x="155089" y="94757"/>
                  </a:moveTo>
                  <a:lnTo>
                    <a:pt x="112397" y="97876"/>
                  </a:lnTo>
                  <a:lnTo>
                    <a:pt x="53021" y="112715"/>
                  </a:lnTo>
                  <a:lnTo>
                    <a:pt x="30177" y="119506"/>
                  </a:lnTo>
                  <a:lnTo>
                    <a:pt x="20342" y="119445"/>
                  </a:lnTo>
                  <a:lnTo>
                    <a:pt x="3174" y="113138"/>
                  </a:lnTo>
                  <a:lnTo>
                    <a:pt x="0" y="107011"/>
                  </a:lnTo>
                  <a:lnTo>
                    <a:pt x="224" y="99417"/>
                  </a:lnTo>
                  <a:lnTo>
                    <a:pt x="18487" y="41599"/>
                  </a:lnTo>
                  <a:lnTo>
                    <a:pt x="287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664331" y="1021264"/>
            <a:ext cx="726468" cy="315856"/>
            <a:chOff x="5664331" y="1021264"/>
            <a:chExt cx="726468" cy="315856"/>
          </a:xfrm>
        </p:grpSpPr>
        <p:sp>
          <p:nvSpPr>
            <p:cNvPr id="27" name="Freeform 26"/>
            <p:cNvSpPr/>
            <p:nvPr/>
          </p:nvSpPr>
          <p:spPr>
            <a:xfrm>
              <a:off x="5664331" y="114760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215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69786" y="1021264"/>
              <a:ext cx="10401" cy="284270"/>
            </a:xfrm>
            <a:custGeom>
              <a:avLst/>
              <a:gdLst/>
              <a:ahLst/>
              <a:cxnLst/>
              <a:rect l="0" t="0" r="0" b="0"/>
              <a:pathLst>
                <a:path w="10401" h="284270">
                  <a:moveTo>
                    <a:pt x="10400" y="0"/>
                  </a:moveTo>
                  <a:lnTo>
                    <a:pt x="2067" y="48931"/>
                  </a:lnTo>
                  <a:lnTo>
                    <a:pt x="305" y="108061"/>
                  </a:lnTo>
                  <a:lnTo>
                    <a:pt x="0" y="156280"/>
                  </a:lnTo>
                  <a:lnTo>
                    <a:pt x="1067" y="215400"/>
                  </a:lnTo>
                  <a:lnTo>
                    <a:pt x="8210" y="258967"/>
                  </a:lnTo>
                  <a:lnTo>
                    <a:pt x="1040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1052849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5214"/>
                  </a:lnTo>
                  <a:lnTo>
                    <a:pt x="9065" y="213544"/>
                  </a:lnTo>
                  <a:lnTo>
                    <a:pt x="10336" y="271721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79829" y="1063378"/>
              <a:ext cx="200441" cy="145254"/>
            </a:xfrm>
            <a:custGeom>
              <a:avLst/>
              <a:gdLst/>
              <a:ahLst/>
              <a:cxnLst/>
              <a:rect l="0" t="0" r="0" b="0"/>
              <a:pathLst>
                <a:path w="200441" h="145254">
                  <a:moveTo>
                    <a:pt x="200440" y="136870"/>
                  </a:moveTo>
                  <a:lnTo>
                    <a:pt x="151510" y="136870"/>
                  </a:lnTo>
                  <a:lnTo>
                    <a:pt x="97968" y="142459"/>
                  </a:lnTo>
                  <a:lnTo>
                    <a:pt x="46361" y="145253"/>
                  </a:lnTo>
                  <a:lnTo>
                    <a:pt x="23166" y="141376"/>
                  </a:lnTo>
                  <a:lnTo>
                    <a:pt x="14408" y="136364"/>
                  </a:lnTo>
                  <a:lnTo>
                    <a:pt x="1555" y="121438"/>
                  </a:lnTo>
                  <a:lnTo>
                    <a:pt x="0" y="112544"/>
                  </a:lnTo>
                  <a:lnTo>
                    <a:pt x="18065" y="52355"/>
                  </a:lnTo>
                  <a:lnTo>
                    <a:pt x="31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37906" y="1684559"/>
            <a:ext cx="1330374" cy="346767"/>
            <a:chOff x="5137906" y="1684559"/>
            <a:chExt cx="1330374" cy="346767"/>
          </a:xfrm>
        </p:grpSpPr>
        <p:sp>
          <p:nvSpPr>
            <p:cNvPr id="32" name="Freeform 31"/>
            <p:cNvSpPr/>
            <p:nvPr/>
          </p:nvSpPr>
          <p:spPr>
            <a:xfrm>
              <a:off x="5137906" y="1821430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69492" y="190565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27502" y="1813828"/>
              <a:ext cx="105286" cy="18131"/>
            </a:xfrm>
            <a:custGeom>
              <a:avLst/>
              <a:gdLst/>
              <a:ahLst/>
              <a:cxnLst/>
              <a:rect l="0" t="0" r="0" b="0"/>
              <a:pathLst>
                <a:path w="105286" h="18131">
                  <a:moveTo>
                    <a:pt x="105285" y="18130"/>
                  </a:moveTo>
                  <a:lnTo>
                    <a:pt x="88518" y="6952"/>
                  </a:lnTo>
                  <a:lnTo>
                    <a:pt x="55734" y="0"/>
                  </a:lnTo>
                  <a:lnTo>
                    <a:pt x="0" y="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27544" y="1698101"/>
              <a:ext cx="213482" cy="268289"/>
            </a:xfrm>
            <a:custGeom>
              <a:avLst/>
              <a:gdLst/>
              <a:ahLst/>
              <a:cxnLst/>
              <a:rect l="0" t="0" r="0" b="0"/>
              <a:pathLst>
                <a:path w="213482" h="268289">
                  <a:moveTo>
                    <a:pt x="0" y="39101"/>
                  </a:moveTo>
                  <a:lnTo>
                    <a:pt x="5589" y="22333"/>
                  </a:lnTo>
                  <a:lnTo>
                    <a:pt x="17691" y="10981"/>
                  </a:lnTo>
                  <a:lnTo>
                    <a:pt x="35938" y="3207"/>
                  </a:lnTo>
                  <a:lnTo>
                    <a:pt x="71349" y="0"/>
                  </a:lnTo>
                  <a:lnTo>
                    <a:pt x="126033" y="11883"/>
                  </a:lnTo>
                  <a:lnTo>
                    <a:pt x="131984" y="18616"/>
                  </a:lnTo>
                  <a:lnTo>
                    <a:pt x="134783" y="27784"/>
                  </a:lnTo>
                  <a:lnTo>
                    <a:pt x="135479" y="38575"/>
                  </a:lnTo>
                  <a:lnTo>
                    <a:pt x="130012" y="56805"/>
                  </a:lnTo>
                  <a:lnTo>
                    <a:pt x="125279" y="64941"/>
                  </a:lnTo>
                  <a:lnTo>
                    <a:pt x="110662" y="77102"/>
                  </a:lnTo>
                  <a:lnTo>
                    <a:pt x="69512" y="95881"/>
                  </a:lnTo>
                  <a:lnTo>
                    <a:pt x="81817" y="94659"/>
                  </a:lnTo>
                  <a:lnTo>
                    <a:pt x="138752" y="111025"/>
                  </a:lnTo>
                  <a:lnTo>
                    <a:pt x="184339" y="134893"/>
                  </a:lnTo>
                  <a:lnTo>
                    <a:pt x="200081" y="149525"/>
                  </a:lnTo>
                  <a:lnTo>
                    <a:pt x="210978" y="167727"/>
                  </a:lnTo>
                  <a:lnTo>
                    <a:pt x="213481" y="187515"/>
                  </a:lnTo>
                  <a:lnTo>
                    <a:pt x="205556" y="228814"/>
                  </a:lnTo>
                  <a:lnTo>
                    <a:pt x="200208" y="236936"/>
                  </a:lnTo>
                  <a:lnTo>
                    <a:pt x="184908" y="249080"/>
                  </a:lnTo>
                  <a:lnTo>
                    <a:pt x="156563" y="262494"/>
                  </a:lnTo>
                  <a:lnTo>
                    <a:pt x="120348" y="268288"/>
                  </a:lnTo>
                  <a:lnTo>
                    <a:pt x="74595" y="261840"/>
                  </a:lnTo>
                  <a:lnTo>
                    <a:pt x="31762" y="252421"/>
                  </a:lnTo>
                  <a:lnTo>
                    <a:pt x="0" y="249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11813" y="1684559"/>
              <a:ext cx="256467" cy="346767"/>
            </a:xfrm>
            <a:custGeom>
              <a:avLst/>
              <a:gdLst/>
              <a:ahLst/>
              <a:cxnLst/>
              <a:rect l="0" t="0" r="0" b="0"/>
              <a:pathLst>
                <a:path w="256467" h="346767">
                  <a:moveTo>
                    <a:pt x="136871" y="0"/>
                  </a:moveTo>
                  <a:lnTo>
                    <a:pt x="120103" y="5589"/>
                  </a:lnTo>
                  <a:lnTo>
                    <a:pt x="61426" y="4665"/>
                  </a:lnTo>
                  <a:lnTo>
                    <a:pt x="47970" y="6619"/>
                  </a:lnTo>
                  <a:lnTo>
                    <a:pt x="37829" y="11432"/>
                  </a:lnTo>
                  <a:lnTo>
                    <a:pt x="23442" y="26138"/>
                  </a:lnTo>
                  <a:lnTo>
                    <a:pt x="16268" y="47492"/>
                  </a:lnTo>
                  <a:lnTo>
                    <a:pt x="11662" y="99328"/>
                  </a:lnTo>
                  <a:lnTo>
                    <a:pt x="14794" y="107163"/>
                  </a:lnTo>
                  <a:lnTo>
                    <a:pt x="20391" y="111217"/>
                  </a:lnTo>
                  <a:lnTo>
                    <a:pt x="82899" y="118530"/>
                  </a:lnTo>
                  <a:lnTo>
                    <a:pt x="137866" y="133719"/>
                  </a:lnTo>
                  <a:lnTo>
                    <a:pt x="174470" y="145165"/>
                  </a:lnTo>
                  <a:lnTo>
                    <a:pt x="222122" y="176105"/>
                  </a:lnTo>
                  <a:lnTo>
                    <a:pt x="236371" y="192913"/>
                  </a:lnTo>
                  <a:lnTo>
                    <a:pt x="255051" y="232298"/>
                  </a:lnTo>
                  <a:lnTo>
                    <a:pt x="256466" y="252983"/>
                  </a:lnTo>
                  <a:lnTo>
                    <a:pt x="252025" y="272704"/>
                  </a:lnTo>
                  <a:lnTo>
                    <a:pt x="242253" y="289268"/>
                  </a:lnTo>
                  <a:lnTo>
                    <a:pt x="218008" y="311747"/>
                  </a:lnTo>
                  <a:lnTo>
                    <a:pt x="177204" y="331898"/>
                  </a:lnTo>
                  <a:lnTo>
                    <a:pt x="122178" y="344024"/>
                  </a:lnTo>
                  <a:lnTo>
                    <a:pt x="60919" y="34676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79606" y="1711004"/>
            <a:ext cx="1242364" cy="621966"/>
            <a:chOff x="3179606" y="1711004"/>
            <a:chExt cx="1242364" cy="621966"/>
          </a:xfrm>
        </p:grpSpPr>
        <p:sp>
          <p:nvSpPr>
            <p:cNvPr id="38" name="Freeform 37"/>
            <p:cNvSpPr/>
            <p:nvPr/>
          </p:nvSpPr>
          <p:spPr>
            <a:xfrm>
              <a:off x="3179606" y="1979357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0"/>
                  </a:moveTo>
                  <a:lnTo>
                    <a:pt x="183274" y="5589"/>
                  </a:lnTo>
                  <a:lnTo>
                    <a:pt x="121476" y="1545"/>
                  </a:lnTo>
                  <a:lnTo>
                    <a:pt x="72257" y="458"/>
                  </a:lnTo>
                  <a:lnTo>
                    <a:pt x="29988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79689" y="1711004"/>
              <a:ext cx="271817" cy="205183"/>
            </a:xfrm>
            <a:custGeom>
              <a:avLst/>
              <a:gdLst/>
              <a:ahLst/>
              <a:cxnLst/>
              <a:rect l="0" t="0" r="0" b="0"/>
              <a:pathLst>
                <a:path w="271817" h="205183">
                  <a:moveTo>
                    <a:pt x="0" y="36726"/>
                  </a:moveTo>
                  <a:lnTo>
                    <a:pt x="63450" y="19938"/>
                  </a:lnTo>
                  <a:lnTo>
                    <a:pt x="124664" y="16512"/>
                  </a:lnTo>
                  <a:lnTo>
                    <a:pt x="182162" y="10246"/>
                  </a:lnTo>
                  <a:lnTo>
                    <a:pt x="237410" y="4979"/>
                  </a:lnTo>
                  <a:lnTo>
                    <a:pt x="261103" y="0"/>
                  </a:lnTo>
                  <a:lnTo>
                    <a:pt x="267656" y="1713"/>
                  </a:lnTo>
                  <a:lnTo>
                    <a:pt x="270854" y="6365"/>
                  </a:lnTo>
                  <a:lnTo>
                    <a:pt x="271816" y="12976"/>
                  </a:lnTo>
                  <a:lnTo>
                    <a:pt x="263527" y="29680"/>
                  </a:lnTo>
                  <a:lnTo>
                    <a:pt x="221126" y="92794"/>
                  </a:lnTo>
                  <a:lnTo>
                    <a:pt x="184837" y="150434"/>
                  </a:lnTo>
                  <a:lnTo>
                    <a:pt x="136870" y="205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79689" y="1989886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309962" y="8333"/>
                  </a:lnTo>
                  <a:lnTo>
                    <a:pt x="252949" y="10094"/>
                  </a:lnTo>
                  <a:lnTo>
                    <a:pt x="197001" y="10400"/>
                  </a:lnTo>
                  <a:lnTo>
                    <a:pt x="141559" y="10490"/>
                  </a:lnTo>
                  <a:lnTo>
                    <a:pt x="84894" y="17756"/>
                  </a:lnTo>
                  <a:lnTo>
                    <a:pt x="29161" y="20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74445" y="215834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95502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68291" y="2137285"/>
              <a:ext cx="213840" cy="195685"/>
            </a:xfrm>
            <a:custGeom>
              <a:avLst/>
              <a:gdLst/>
              <a:ahLst/>
              <a:cxnLst/>
              <a:rect l="0" t="0" r="0" b="0"/>
              <a:pathLst>
                <a:path w="213840" h="195685">
                  <a:moveTo>
                    <a:pt x="106196" y="0"/>
                  </a:moveTo>
                  <a:lnTo>
                    <a:pt x="43938" y="19128"/>
                  </a:lnTo>
                  <a:lnTo>
                    <a:pt x="27443" y="30338"/>
                  </a:lnTo>
                  <a:lnTo>
                    <a:pt x="5003" y="60981"/>
                  </a:lnTo>
                  <a:lnTo>
                    <a:pt x="0" y="83254"/>
                  </a:lnTo>
                  <a:lnTo>
                    <a:pt x="6320" y="126149"/>
                  </a:lnTo>
                  <a:lnTo>
                    <a:pt x="21101" y="157870"/>
                  </a:lnTo>
                  <a:lnTo>
                    <a:pt x="45887" y="183906"/>
                  </a:lnTo>
                  <a:lnTo>
                    <a:pt x="68474" y="192870"/>
                  </a:lnTo>
                  <a:lnTo>
                    <a:pt x="94110" y="195684"/>
                  </a:lnTo>
                  <a:lnTo>
                    <a:pt x="121101" y="193035"/>
                  </a:lnTo>
                  <a:lnTo>
                    <a:pt x="142456" y="184839"/>
                  </a:lnTo>
                  <a:lnTo>
                    <a:pt x="180819" y="160513"/>
                  </a:lnTo>
                  <a:lnTo>
                    <a:pt x="195124" y="143869"/>
                  </a:lnTo>
                  <a:lnTo>
                    <a:pt x="213839" y="98998"/>
                  </a:lnTo>
                  <a:lnTo>
                    <a:pt x="212139" y="75584"/>
                  </a:lnTo>
                  <a:lnTo>
                    <a:pt x="203584" y="54650"/>
                  </a:lnTo>
                  <a:lnTo>
                    <a:pt x="172299" y="14764"/>
                  </a:lnTo>
                  <a:lnTo>
                    <a:pt x="161701" y="6562"/>
                  </a:lnTo>
                  <a:lnTo>
                    <a:pt x="1483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90470" y="1831958"/>
              <a:ext cx="41986" cy="400084"/>
            </a:xfrm>
            <a:custGeom>
              <a:avLst/>
              <a:gdLst/>
              <a:ahLst/>
              <a:cxnLst/>
              <a:rect l="0" t="0" r="0" b="0"/>
              <a:pathLst>
                <a:path w="41986" h="400084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67" y="195345"/>
                  </a:lnTo>
                  <a:lnTo>
                    <a:pt x="14529" y="257655"/>
                  </a:lnTo>
                  <a:lnTo>
                    <a:pt x="28070" y="319870"/>
                  </a:lnTo>
                  <a:lnTo>
                    <a:pt x="38890" y="372194"/>
                  </a:lnTo>
                  <a:lnTo>
                    <a:pt x="419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68358" y="1905658"/>
              <a:ext cx="153612" cy="284270"/>
            </a:xfrm>
            <a:custGeom>
              <a:avLst/>
              <a:gdLst/>
              <a:ahLst/>
              <a:cxnLst/>
              <a:rect l="0" t="0" r="0" b="0"/>
              <a:pathLst>
                <a:path w="153612" h="284270">
                  <a:moveTo>
                    <a:pt x="122025" y="0"/>
                  </a:moveTo>
                  <a:lnTo>
                    <a:pt x="67911" y="42661"/>
                  </a:lnTo>
                  <a:lnTo>
                    <a:pt x="40481" y="66452"/>
                  </a:lnTo>
                  <a:lnTo>
                    <a:pt x="10251" y="100344"/>
                  </a:lnTo>
                  <a:lnTo>
                    <a:pt x="2158" y="121416"/>
                  </a:lnTo>
                  <a:lnTo>
                    <a:pt x="0" y="133586"/>
                  </a:lnTo>
                  <a:lnTo>
                    <a:pt x="3841" y="156468"/>
                  </a:lnTo>
                  <a:lnTo>
                    <a:pt x="14517" y="177166"/>
                  </a:lnTo>
                  <a:lnTo>
                    <a:pt x="65216" y="225310"/>
                  </a:lnTo>
                  <a:lnTo>
                    <a:pt x="118429" y="260925"/>
                  </a:lnTo>
                  <a:lnTo>
                    <a:pt x="15361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337533" y="2221513"/>
            <a:ext cx="3295421" cy="389555"/>
            <a:chOff x="3337533" y="2221513"/>
            <a:chExt cx="3295421" cy="389555"/>
          </a:xfrm>
        </p:grpSpPr>
        <p:sp>
          <p:nvSpPr>
            <p:cNvPr id="47" name="Freeform 46"/>
            <p:cNvSpPr/>
            <p:nvPr/>
          </p:nvSpPr>
          <p:spPr>
            <a:xfrm>
              <a:off x="3337533" y="2463668"/>
              <a:ext cx="1231835" cy="147400"/>
            </a:xfrm>
            <a:custGeom>
              <a:avLst/>
              <a:gdLst/>
              <a:ahLst/>
              <a:cxnLst/>
              <a:rect l="0" t="0" r="0" b="0"/>
              <a:pathLst>
                <a:path w="1231835" h="147400">
                  <a:moveTo>
                    <a:pt x="1231834" y="0"/>
                  </a:moveTo>
                  <a:lnTo>
                    <a:pt x="1182572" y="2340"/>
                  </a:lnTo>
                  <a:lnTo>
                    <a:pt x="1132490" y="14471"/>
                  </a:lnTo>
                  <a:lnTo>
                    <a:pt x="1081776" y="20275"/>
                  </a:lnTo>
                  <a:lnTo>
                    <a:pt x="1022126" y="32124"/>
                  </a:lnTo>
                  <a:lnTo>
                    <a:pt x="959693" y="40141"/>
                  </a:lnTo>
                  <a:lnTo>
                    <a:pt x="898272" y="50130"/>
                  </a:lnTo>
                  <a:lnTo>
                    <a:pt x="848211" y="58787"/>
                  </a:lnTo>
                  <a:lnTo>
                    <a:pt x="796334" y="63042"/>
                  </a:lnTo>
                  <a:lnTo>
                    <a:pt x="743919" y="71192"/>
                  </a:lnTo>
                  <a:lnTo>
                    <a:pt x="690174" y="79845"/>
                  </a:lnTo>
                  <a:lnTo>
                    <a:pt x="631485" y="82930"/>
                  </a:lnTo>
                  <a:lnTo>
                    <a:pt x="576531" y="85013"/>
                  </a:lnTo>
                  <a:lnTo>
                    <a:pt x="522034" y="92519"/>
                  </a:lnTo>
                  <a:lnTo>
                    <a:pt x="461953" y="100983"/>
                  </a:lnTo>
                  <a:lnTo>
                    <a:pt x="400868" y="105180"/>
                  </a:lnTo>
                  <a:lnTo>
                    <a:pt x="344034" y="112143"/>
                  </a:lnTo>
                  <a:lnTo>
                    <a:pt x="283260" y="115896"/>
                  </a:lnTo>
                  <a:lnTo>
                    <a:pt x="221969" y="122727"/>
                  </a:lnTo>
                  <a:lnTo>
                    <a:pt x="165075" y="126441"/>
                  </a:lnTo>
                  <a:lnTo>
                    <a:pt x="105453" y="133260"/>
                  </a:lnTo>
                  <a:lnTo>
                    <a:pt x="52562" y="1369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27502" y="2221513"/>
              <a:ext cx="905452" cy="52643"/>
            </a:xfrm>
            <a:custGeom>
              <a:avLst/>
              <a:gdLst/>
              <a:ahLst/>
              <a:cxnLst/>
              <a:rect l="0" t="0" r="0" b="0"/>
              <a:pathLst>
                <a:path w="905452" h="52643">
                  <a:moveTo>
                    <a:pt x="905451" y="0"/>
                  </a:moveTo>
                  <a:lnTo>
                    <a:pt x="856520" y="8333"/>
                  </a:lnTo>
                  <a:lnTo>
                    <a:pt x="805555" y="9878"/>
                  </a:lnTo>
                  <a:lnTo>
                    <a:pt x="746001" y="13455"/>
                  </a:lnTo>
                  <a:lnTo>
                    <a:pt x="703563" y="17678"/>
                  </a:lnTo>
                  <a:lnTo>
                    <a:pt x="657405" y="19555"/>
                  </a:lnTo>
                  <a:lnTo>
                    <a:pt x="609595" y="23509"/>
                  </a:lnTo>
                  <a:lnTo>
                    <a:pt x="561050" y="27996"/>
                  </a:lnTo>
                  <a:lnTo>
                    <a:pt x="512178" y="29990"/>
                  </a:lnTo>
                  <a:lnTo>
                    <a:pt x="455394" y="31112"/>
                  </a:lnTo>
                  <a:lnTo>
                    <a:pt x="394285" y="32661"/>
                  </a:lnTo>
                  <a:lnTo>
                    <a:pt x="337153" y="39900"/>
                  </a:lnTo>
                  <a:lnTo>
                    <a:pt x="280808" y="41676"/>
                  </a:lnTo>
                  <a:lnTo>
                    <a:pt x="224618" y="42027"/>
                  </a:lnTo>
                  <a:lnTo>
                    <a:pt x="168458" y="42096"/>
                  </a:lnTo>
                  <a:lnTo>
                    <a:pt x="116984" y="45228"/>
                  </a:lnTo>
                  <a:lnTo>
                    <a:pt x="56109" y="504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48103" y="2663709"/>
            <a:ext cx="490635" cy="473841"/>
            <a:chOff x="3548103" y="2663709"/>
            <a:chExt cx="490635" cy="473841"/>
          </a:xfrm>
        </p:grpSpPr>
        <p:sp>
          <p:nvSpPr>
            <p:cNvPr id="50" name="Freeform 49"/>
            <p:cNvSpPr/>
            <p:nvPr/>
          </p:nvSpPr>
          <p:spPr>
            <a:xfrm>
              <a:off x="3548103" y="292692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90259" y="2663709"/>
              <a:ext cx="134696" cy="178986"/>
            </a:xfrm>
            <a:custGeom>
              <a:avLst/>
              <a:gdLst/>
              <a:ahLst/>
              <a:cxnLst/>
              <a:rect l="0" t="0" r="0" b="0"/>
              <a:pathLst>
                <a:path w="134696" h="178986">
                  <a:moveTo>
                    <a:pt x="0" y="0"/>
                  </a:moveTo>
                  <a:lnTo>
                    <a:pt x="55141" y="14655"/>
                  </a:lnTo>
                  <a:lnTo>
                    <a:pt x="92377" y="13571"/>
                  </a:lnTo>
                  <a:lnTo>
                    <a:pt x="125636" y="5841"/>
                  </a:lnTo>
                  <a:lnTo>
                    <a:pt x="131721" y="7404"/>
                  </a:lnTo>
                  <a:lnTo>
                    <a:pt x="134607" y="11955"/>
                  </a:lnTo>
                  <a:lnTo>
                    <a:pt x="134695" y="26370"/>
                  </a:lnTo>
                  <a:lnTo>
                    <a:pt x="126997" y="54217"/>
                  </a:lnTo>
                  <a:lnTo>
                    <a:pt x="99093" y="115952"/>
                  </a:lnTo>
                  <a:lnTo>
                    <a:pt x="7369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58673" y="287427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94149" y="8334"/>
                  </a:lnTo>
                  <a:lnTo>
                    <a:pt x="136311" y="17475"/>
                  </a:lnTo>
                  <a:lnTo>
                    <a:pt x="75244" y="26175"/>
                  </a:lnTo>
                  <a:lnTo>
                    <a:pt x="24380" y="392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2373" y="301115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1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98693" y="2990093"/>
              <a:ext cx="140045" cy="147457"/>
            </a:xfrm>
            <a:custGeom>
              <a:avLst/>
              <a:gdLst/>
              <a:ahLst/>
              <a:cxnLst/>
              <a:rect l="0" t="0" r="0" b="0"/>
              <a:pathLst>
                <a:path w="140045" h="147457">
                  <a:moveTo>
                    <a:pt x="70550" y="0"/>
                  </a:moveTo>
                  <a:lnTo>
                    <a:pt x="26587" y="20243"/>
                  </a:lnTo>
                  <a:lnTo>
                    <a:pt x="12796" y="35903"/>
                  </a:lnTo>
                  <a:lnTo>
                    <a:pt x="3938" y="55731"/>
                  </a:lnTo>
                  <a:lnTo>
                    <a:pt x="0" y="80141"/>
                  </a:lnTo>
                  <a:lnTo>
                    <a:pt x="4490" y="103469"/>
                  </a:lnTo>
                  <a:lnTo>
                    <a:pt x="15454" y="124365"/>
                  </a:lnTo>
                  <a:lnTo>
                    <a:pt x="32025" y="141451"/>
                  </a:lnTo>
                  <a:lnTo>
                    <a:pt x="41357" y="145773"/>
                  </a:lnTo>
                  <a:lnTo>
                    <a:pt x="61085" y="147456"/>
                  </a:lnTo>
                  <a:lnTo>
                    <a:pt x="78432" y="141186"/>
                  </a:lnTo>
                  <a:lnTo>
                    <a:pt x="130057" y="97902"/>
                  </a:lnTo>
                  <a:lnTo>
                    <a:pt x="137942" y="77827"/>
                  </a:lnTo>
                  <a:lnTo>
                    <a:pt x="140044" y="65923"/>
                  </a:lnTo>
                  <a:lnTo>
                    <a:pt x="136142" y="46456"/>
                  </a:lnTo>
                  <a:lnTo>
                    <a:pt x="120790" y="22344"/>
                  </a:lnTo>
                  <a:lnTo>
                    <a:pt x="109257" y="9930"/>
                  </a:lnTo>
                  <a:lnTo>
                    <a:pt x="916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980186" y="2411026"/>
            <a:ext cx="538319" cy="460942"/>
            <a:chOff x="5980186" y="2411026"/>
            <a:chExt cx="538319" cy="460942"/>
          </a:xfrm>
        </p:grpSpPr>
        <p:sp>
          <p:nvSpPr>
            <p:cNvPr id="56" name="Freeform 55"/>
            <p:cNvSpPr/>
            <p:nvPr/>
          </p:nvSpPr>
          <p:spPr>
            <a:xfrm>
              <a:off x="5980186" y="2594949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55733" y="211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11813" y="2411026"/>
              <a:ext cx="124408" cy="157928"/>
            </a:xfrm>
            <a:custGeom>
              <a:avLst/>
              <a:gdLst/>
              <a:ahLst/>
              <a:cxnLst/>
              <a:rect l="0" t="0" r="0" b="0"/>
              <a:pathLst>
                <a:path w="124408" h="157928">
                  <a:moveTo>
                    <a:pt x="0" y="0"/>
                  </a:moveTo>
                  <a:lnTo>
                    <a:pt x="42692" y="3119"/>
                  </a:lnTo>
                  <a:lnTo>
                    <a:pt x="63428" y="6065"/>
                  </a:lnTo>
                  <a:lnTo>
                    <a:pt x="105335" y="4664"/>
                  </a:lnTo>
                  <a:lnTo>
                    <a:pt x="115847" y="6619"/>
                  </a:lnTo>
                  <a:lnTo>
                    <a:pt x="121685" y="11431"/>
                  </a:lnTo>
                  <a:lnTo>
                    <a:pt x="124407" y="18149"/>
                  </a:lnTo>
                  <a:lnTo>
                    <a:pt x="124313" y="34972"/>
                  </a:lnTo>
                  <a:lnTo>
                    <a:pt x="116512" y="64174"/>
                  </a:lnTo>
                  <a:lnTo>
                    <a:pt x="89739" y="125260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22342" y="2621595"/>
              <a:ext cx="178985" cy="21059"/>
            </a:xfrm>
            <a:custGeom>
              <a:avLst/>
              <a:gdLst/>
              <a:ahLst/>
              <a:cxnLst/>
              <a:rect l="0" t="0" r="0" b="0"/>
              <a:pathLst>
                <a:path w="178985" h="21059">
                  <a:moveTo>
                    <a:pt x="178984" y="0"/>
                  </a:moveTo>
                  <a:lnTo>
                    <a:pt x="120368" y="0"/>
                  </a:lnTo>
                  <a:lnTo>
                    <a:pt x="66193" y="7236"/>
                  </a:lnTo>
                  <a:lnTo>
                    <a:pt x="19791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74984" y="2747937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8" y="59941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65927" y="2731820"/>
              <a:ext cx="152578" cy="140148"/>
            </a:xfrm>
            <a:custGeom>
              <a:avLst/>
              <a:gdLst/>
              <a:ahLst/>
              <a:cxnLst/>
              <a:rect l="0" t="0" r="0" b="0"/>
              <a:pathLst>
                <a:path w="152578" h="140148">
                  <a:moveTo>
                    <a:pt x="77513" y="5589"/>
                  </a:moveTo>
                  <a:lnTo>
                    <a:pt x="60745" y="0"/>
                  </a:lnTo>
                  <a:lnTo>
                    <a:pt x="43155" y="375"/>
                  </a:lnTo>
                  <a:lnTo>
                    <a:pt x="33550" y="2113"/>
                  </a:lnTo>
                  <a:lnTo>
                    <a:pt x="25978" y="6781"/>
                  </a:lnTo>
                  <a:lnTo>
                    <a:pt x="14444" y="21327"/>
                  </a:lnTo>
                  <a:lnTo>
                    <a:pt x="1375" y="49247"/>
                  </a:lnTo>
                  <a:lnTo>
                    <a:pt x="0" y="69446"/>
                  </a:lnTo>
                  <a:lnTo>
                    <a:pt x="4458" y="88952"/>
                  </a:lnTo>
                  <a:lnTo>
                    <a:pt x="14238" y="105420"/>
                  </a:lnTo>
                  <a:lnTo>
                    <a:pt x="29504" y="117419"/>
                  </a:lnTo>
                  <a:lnTo>
                    <a:pt x="67900" y="134654"/>
                  </a:lnTo>
                  <a:lnTo>
                    <a:pt x="104431" y="140147"/>
                  </a:lnTo>
                  <a:lnTo>
                    <a:pt x="114175" y="137408"/>
                  </a:lnTo>
                  <a:lnTo>
                    <a:pt x="121842" y="132073"/>
                  </a:lnTo>
                  <a:lnTo>
                    <a:pt x="148141" y="98294"/>
                  </a:lnTo>
                  <a:lnTo>
                    <a:pt x="152577" y="78377"/>
                  </a:lnTo>
                  <a:lnTo>
                    <a:pt x="149479" y="57826"/>
                  </a:lnTo>
                  <a:lnTo>
                    <a:pt x="140304" y="36994"/>
                  </a:lnTo>
                  <a:lnTo>
                    <a:pt x="125308" y="22277"/>
                  </a:lnTo>
                  <a:lnTo>
                    <a:pt x="9857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674879" y="3260270"/>
            <a:ext cx="3002964" cy="677389"/>
            <a:chOff x="3674879" y="3260270"/>
            <a:chExt cx="3002964" cy="677389"/>
          </a:xfrm>
        </p:grpSpPr>
        <p:sp>
          <p:nvSpPr>
            <p:cNvPr id="62" name="Freeform 61"/>
            <p:cNvSpPr/>
            <p:nvPr/>
          </p:nvSpPr>
          <p:spPr>
            <a:xfrm>
              <a:off x="3674879" y="3548103"/>
              <a:ext cx="31153" cy="389556"/>
            </a:xfrm>
            <a:custGeom>
              <a:avLst/>
              <a:gdLst/>
              <a:ahLst/>
              <a:cxnLst/>
              <a:rect l="0" t="0" r="0" b="0"/>
              <a:pathLst>
                <a:path w="31153" h="389556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4120"/>
                  </a:lnTo>
                  <a:lnTo>
                    <a:pt x="9462" y="200087"/>
                  </a:lnTo>
                  <a:lnTo>
                    <a:pt x="17247" y="263002"/>
                  </a:lnTo>
                  <a:lnTo>
                    <a:pt x="19956" y="319626"/>
                  </a:lnTo>
                  <a:lnTo>
                    <a:pt x="23545" y="360256"/>
                  </a:lnTo>
                  <a:lnTo>
                    <a:pt x="3115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29795" y="3590217"/>
              <a:ext cx="155221" cy="305328"/>
            </a:xfrm>
            <a:custGeom>
              <a:avLst/>
              <a:gdLst/>
              <a:ahLst/>
              <a:cxnLst/>
              <a:rect l="0" t="0" r="0" b="0"/>
              <a:pathLst>
                <a:path w="155221" h="305328">
                  <a:moveTo>
                    <a:pt x="134163" y="0"/>
                  </a:moveTo>
                  <a:lnTo>
                    <a:pt x="73290" y="42662"/>
                  </a:lnTo>
                  <a:lnTo>
                    <a:pt x="21994" y="91279"/>
                  </a:lnTo>
                  <a:lnTo>
                    <a:pt x="6431" y="117903"/>
                  </a:lnTo>
                  <a:lnTo>
                    <a:pt x="0" y="153607"/>
                  </a:lnTo>
                  <a:lnTo>
                    <a:pt x="2607" y="164406"/>
                  </a:lnTo>
                  <a:lnTo>
                    <a:pt x="21874" y="190783"/>
                  </a:lnTo>
                  <a:lnTo>
                    <a:pt x="82446" y="242025"/>
                  </a:lnTo>
                  <a:lnTo>
                    <a:pt x="145487" y="295963"/>
                  </a:lnTo>
                  <a:lnTo>
                    <a:pt x="15522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16642" y="3653388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2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27171" y="3758673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69367" y="3571356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27295" y="3309829"/>
              <a:ext cx="266509" cy="279108"/>
            </a:xfrm>
            <a:custGeom>
              <a:avLst/>
              <a:gdLst/>
              <a:ahLst/>
              <a:cxnLst/>
              <a:rect l="0" t="0" r="0" b="0"/>
              <a:pathLst>
                <a:path w="266509" h="279108">
                  <a:moveTo>
                    <a:pt x="0" y="48761"/>
                  </a:moveTo>
                  <a:lnTo>
                    <a:pt x="58779" y="9219"/>
                  </a:lnTo>
                  <a:lnTo>
                    <a:pt x="96575" y="0"/>
                  </a:lnTo>
                  <a:lnTo>
                    <a:pt x="122470" y="184"/>
                  </a:lnTo>
                  <a:lnTo>
                    <a:pt x="155611" y="13441"/>
                  </a:lnTo>
                  <a:lnTo>
                    <a:pt x="172886" y="25655"/>
                  </a:lnTo>
                  <a:lnTo>
                    <a:pt x="177258" y="34527"/>
                  </a:lnTo>
                  <a:lnTo>
                    <a:pt x="178997" y="56863"/>
                  </a:lnTo>
                  <a:lnTo>
                    <a:pt x="172751" y="76148"/>
                  </a:lnTo>
                  <a:lnTo>
                    <a:pt x="161007" y="92519"/>
                  </a:lnTo>
                  <a:lnTo>
                    <a:pt x="144088" y="107593"/>
                  </a:lnTo>
                  <a:lnTo>
                    <a:pt x="141682" y="111379"/>
                  </a:lnTo>
                  <a:lnTo>
                    <a:pt x="143588" y="112733"/>
                  </a:lnTo>
                  <a:lnTo>
                    <a:pt x="155064" y="113458"/>
                  </a:lnTo>
                  <a:lnTo>
                    <a:pt x="201051" y="126634"/>
                  </a:lnTo>
                  <a:lnTo>
                    <a:pt x="226337" y="142285"/>
                  </a:lnTo>
                  <a:lnTo>
                    <a:pt x="248647" y="161740"/>
                  </a:lnTo>
                  <a:lnTo>
                    <a:pt x="264486" y="187911"/>
                  </a:lnTo>
                  <a:lnTo>
                    <a:pt x="266508" y="207702"/>
                  </a:lnTo>
                  <a:lnTo>
                    <a:pt x="262338" y="227026"/>
                  </a:lnTo>
                  <a:lnTo>
                    <a:pt x="240596" y="258496"/>
                  </a:lnTo>
                  <a:lnTo>
                    <a:pt x="234097" y="265793"/>
                  </a:lnTo>
                  <a:lnTo>
                    <a:pt x="211278" y="273902"/>
                  </a:lnTo>
                  <a:lnTo>
                    <a:pt x="154558" y="279107"/>
                  </a:lnTo>
                  <a:lnTo>
                    <a:pt x="135763" y="276699"/>
                  </a:lnTo>
                  <a:lnTo>
                    <a:pt x="115814" y="269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56380" y="3337533"/>
              <a:ext cx="155407" cy="221100"/>
            </a:xfrm>
            <a:custGeom>
              <a:avLst/>
              <a:gdLst/>
              <a:ahLst/>
              <a:cxnLst/>
              <a:rect l="0" t="0" r="0" b="0"/>
              <a:pathLst>
                <a:path w="155407" h="221100">
                  <a:moveTo>
                    <a:pt x="81526" y="0"/>
                  </a:moveTo>
                  <a:lnTo>
                    <a:pt x="57480" y="9575"/>
                  </a:lnTo>
                  <a:lnTo>
                    <a:pt x="21934" y="39404"/>
                  </a:lnTo>
                  <a:lnTo>
                    <a:pt x="6417" y="65488"/>
                  </a:lnTo>
                  <a:lnTo>
                    <a:pt x="0" y="101032"/>
                  </a:lnTo>
                  <a:lnTo>
                    <a:pt x="2610" y="110639"/>
                  </a:lnTo>
                  <a:lnTo>
                    <a:pt x="7858" y="118213"/>
                  </a:lnTo>
                  <a:lnTo>
                    <a:pt x="14867" y="124432"/>
                  </a:lnTo>
                  <a:lnTo>
                    <a:pt x="21879" y="126239"/>
                  </a:lnTo>
                  <a:lnTo>
                    <a:pt x="28893" y="125103"/>
                  </a:lnTo>
                  <a:lnTo>
                    <a:pt x="62551" y="112060"/>
                  </a:lnTo>
                  <a:lnTo>
                    <a:pt x="82452" y="111416"/>
                  </a:lnTo>
                  <a:lnTo>
                    <a:pt x="102995" y="116199"/>
                  </a:lnTo>
                  <a:lnTo>
                    <a:pt x="141659" y="138333"/>
                  </a:lnTo>
                  <a:lnTo>
                    <a:pt x="149690" y="144865"/>
                  </a:lnTo>
                  <a:lnTo>
                    <a:pt x="153875" y="153898"/>
                  </a:lnTo>
                  <a:lnTo>
                    <a:pt x="155406" y="176414"/>
                  </a:lnTo>
                  <a:lnTo>
                    <a:pt x="150666" y="185460"/>
                  </a:lnTo>
                  <a:lnTo>
                    <a:pt x="132923" y="198630"/>
                  </a:lnTo>
                  <a:lnTo>
                    <a:pt x="85743" y="215447"/>
                  </a:lnTo>
                  <a:lnTo>
                    <a:pt x="4994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06279" y="3621803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373134" y="8333"/>
                  </a:lnTo>
                  <a:lnTo>
                    <a:pt x="315296" y="17475"/>
                  </a:lnTo>
                  <a:lnTo>
                    <a:pt x="262409" y="20349"/>
                  </a:lnTo>
                  <a:lnTo>
                    <a:pt x="201313" y="26506"/>
                  </a:lnTo>
                  <a:lnTo>
                    <a:pt x="142494" y="31752"/>
                  </a:lnTo>
                  <a:lnTo>
                    <a:pt x="79380" y="40518"/>
                  </a:lnTo>
                  <a:lnTo>
                    <a:pt x="19711" y="419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85264" y="374814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1"/>
                  </a:lnTo>
                  <a:lnTo>
                    <a:pt x="9553" y="997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06404" y="3621803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1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27461" y="3527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22217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90715" y="350598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32870" y="3260270"/>
              <a:ext cx="198077" cy="203606"/>
            </a:xfrm>
            <a:custGeom>
              <a:avLst/>
              <a:gdLst/>
              <a:ahLst/>
              <a:cxnLst/>
              <a:rect l="0" t="0" r="0" b="0"/>
              <a:pathLst>
                <a:path w="198077" h="203606">
                  <a:moveTo>
                    <a:pt x="0" y="35149"/>
                  </a:moveTo>
                  <a:lnTo>
                    <a:pt x="58617" y="35149"/>
                  </a:lnTo>
                  <a:lnTo>
                    <a:pt x="115214" y="23696"/>
                  </a:lnTo>
                  <a:lnTo>
                    <a:pt x="168378" y="6952"/>
                  </a:lnTo>
                  <a:lnTo>
                    <a:pt x="189478" y="0"/>
                  </a:lnTo>
                  <a:lnTo>
                    <a:pt x="195339" y="1188"/>
                  </a:lnTo>
                  <a:lnTo>
                    <a:pt x="198076" y="5489"/>
                  </a:lnTo>
                  <a:lnTo>
                    <a:pt x="197998" y="20797"/>
                  </a:lnTo>
                  <a:lnTo>
                    <a:pt x="185297" y="68753"/>
                  </a:lnTo>
                  <a:lnTo>
                    <a:pt x="166194" y="128875"/>
                  </a:lnTo>
                  <a:lnTo>
                    <a:pt x="147563" y="185315"/>
                  </a:lnTo>
                  <a:lnTo>
                    <a:pt x="136871" y="203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11813" y="3558718"/>
              <a:ext cx="368499" cy="31500"/>
            </a:xfrm>
            <a:custGeom>
              <a:avLst/>
              <a:gdLst/>
              <a:ahLst/>
              <a:cxnLst/>
              <a:rect l="0" t="0" r="0" b="0"/>
              <a:pathLst>
                <a:path w="368499" h="31500">
                  <a:moveTo>
                    <a:pt x="368498" y="10442"/>
                  </a:moveTo>
                  <a:lnTo>
                    <a:pt x="331020" y="2109"/>
                  </a:lnTo>
                  <a:lnTo>
                    <a:pt x="279596" y="348"/>
                  </a:lnTo>
                  <a:lnTo>
                    <a:pt x="224378" y="0"/>
                  </a:lnTo>
                  <a:lnTo>
                    <a:pt x="171530" y="3050"/>
                  </a:lnTo>
                  <a:lnTo>
                    <a:pt x="121360" y="14571"/>
                  </a:lnTo>
                  <a:lnTo>
                    <a:pt x="66390" y="26942"/>
                  </a:lnTo>
                  <a:lnTo>
                    <a:pt x="19829" y="30599"/>
                  </a:lnTo>
                  <a:lnTo>
                    <a:pt x="0" y="31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69741" y="372708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7236" y="27556"/>
                  </a:lnTo>
                  <a:lnTo>
                    <a:pt x="12997" y="86898"/>
                  </a:lnTo>
                  <a:lnTo>
                    <a:pt x="18669" y="12830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65704" y="3706031"/>
              <a:ext cx="212139" cy="219799"/>
            </a:xfrm>
            <a:custGeom>
              <a:avLst/>
              <a:gdLst/>
              <a:ahLst/>
              <a:cxnLst/>
              <a:rect l="0" t="0" r="0" b="0"/>
              <a:pathLst>
                <a:path w="212139" h="219799">
                  <a:moveTo>
                    <a:pt x="61965" y="21057"/>
                  </a:moveTo>
                  <a:lnTo>
                    <a:pt x="45197" y="15468"/>
                  </a:lnTo>
                  <a:lnTo>
                    <a:pt x="37918" y="16161"/>
                  </a:lnTo>
                  <a:lnTo>
                    <a:pt x="23590" y="23170"/>
                  </a:lnTo>
                  <a:lnTo>
                    <a:pt x="12544" y="37204"/>
                  </a:lnTo>
                  <a:lnTo>
                    <a:pt x="4905" y="56309"/>
                  </a:lnTo>
                  <a:lnTo>
                    <a:pt x="0" y="106702"/>
                  </a:lnTo>
                  <a:lnTo>
                    <a:pt x="1669" y="132821"/>
                  </a:lnTo>
                  <a:lnTo>
                    <a:pt x="15763" y="166086"/>
                  </a:lnTo>
                  <a:lnTo>
                    <a:pt x="35927" y="191280"/>
                  </a:lnTo>
                  <a:lnTo>
                    <a:pt x="53901" y="206286"/>
                  </a:lnTo>
                  <a:lnTo>
                    <a:pt x="76709" y="214515"/>
                  </a:lnTo>
                  <a:lnTo>
                    <a:pt x="129477" y="219798"/>
                  </a:lnTo>
                  <a:lnTo>
                    <a:pt x="153971" y="214281"/>
                  </a:lnTo>
                  <a:lnTo>
                    <a:pt x="184373" y="198021"/>
                  </a:lnTo>
                  <a:lnTo>
                    <a:pt x="192702" y="191676"/>
                  </a:lnTo>
                  <a:lnTo>
                    <a:pt x="205078" y="172147"/>
                  </a:lnTo>
                  <a:lnTo>
                    <a:pt x="212138" y="149039"/>
                  </a:lnTo>
                  <a:lnTo>
                    <a:pt x="211376" y="127071"/>
                  </a:lnTo>
                  <a:lnTo>
                    <a:pt x="198782" y="94972"/>
                  </a:lnTo>
                  <a:lnTo>
                    <a:pt x="172394" y="53855"/>
                  </a:lnTo>
                  <a:lnTo>
                    <a:pt x="131481" y="21989"/>
                  </a:lnTo>
                  <a:lnTo>
                    <a:pt x="93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863958" y="4548311"/>
            <a:ext cx="558012" cy="336913"/>
            <a:chOff x="3863958" y="4548311"/>
            <a:chExt cx="558012" cy="336913"/>
          </a:xfrm>
        </p:grpSpPr>
        <p:sp>
          <p:nvSpPr>
            <p:cNvPr id="80" name="Freeform 79"/>
            <p:cNvSpPr/>
            <p:nvPr/>
          </p:nvSpPr>
          <p:spPr>
            <a:xfrm>
              <a:off x="3863958" y="4548311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9065" y="58616"/>
                  </a:lnTo>
                  <a:lnTo>
                    <a:pt x="18645" y="121196"/>
                  </a:lnTo>
                  <a:lnTo>
                    <a:pt x="27232" y="172520"/>
                  </a:lnTo>
                  <a:lnTo>
                    <a:pt x="30296" y="223602"/>
                  </a:lnTo>
                  <a:lnTo>
                    <a:pt x="31331" y="28337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24256" y="4611482"/>
              <a:ext cx="139745" cy="189513"/>
            </a:xfrm>
            <a:custGeom>
              <a:avLst/>
              <a:gdLst/>
              <a:ahLst/>
              <a:cxnLst/>
              <a:rect l="0" t="0" r="0" b="0"/>
              <a:pathLst>
                <a:path w="139745" h="189513">
                  <a:moveTo>
                    <a:pt x="66044" y="0"/>
                  </a:moveTo>
                  <a:lnTo>
                    <a:pt x="27670" y="29308"/>
                  </a:lnTo>
                  <a:lnTo>
                    <a:pt x="12040" y="55087"/>
                  </a:lnTo>
                  <a:lnTo>
                    <a:pt x="0" y="84952"/>
                  </a:lnTo>
                  <a:lnTo>
                    <a:pt x="958" y="94069"/>
                  </a:lnTo>
                  <a:lnTo>
                    <a:pt x="11380" y="110439"/>
                  </a:lnTo>
                  <a:lnTo>
                    <a:pt x="66791" y="145189"/>
                  </a:lnTo>
                  <a:lnTo>
                    <a:pt x="115666" y="176035"/>
                  </a:lnTo>
                  <a:lnTo>
                    <a:pt x="139744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74570" y="4632538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1007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64041" y="4711177"/>
              <a:ext cx="157929" cy="5591"/>
            </a:xfrm>
            <a:custGeom>
              <a:avLst/>
              <a:gdLst/>
              <a:ahLst/>
              <a:cxnLst/>
              <a:rect l="0" t="0" r="0" b="0"/>
              <a:pathLst>
                <a:path w="157929" h="5591">
                  <a:moveTo>
                    <a:pt x="157928" y="5590"/>
                  </a:moveTo>
                  <a:lnTo>
                    <a:pt x="99311" y="0"/>
                  </a:lnTo>
                  <a:lnTo>
                    <a:pt x="39595" y="4045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758880" y="4340862"/>
            <a:ext cx="1600333" cy="597004"/>
            <a:chOff x="4758880" y="4340862"/>
            <a:chExt cx="1600333" cy="597004"/>
          </a:xfrm>
        </p:grpSpPr>
        <p:sp>
          <p:nvSpPr>
            <p:cNvPr id="85" name="Freeform 84"/>
            <p:cNvSpPr/>
            <p:nvPr/>
          </p:nvSpPr>
          <p:spPr>
            <a:xfrm>
              <a:off x="4758880" y="452725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2065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95751" y="4340862"/>
              <a:ext cx="190380" cy="196921"/>
            </a:xfrm>
            <a:custGeom>
              <a:avLst/>
              <a:gdLst/>
              <a:ahLst/>
              <a:cxnLst/>
              <a:rect l="0" t="0" r="0" b="0"/>
              <a:pathLst>
                <a:path w="190380" h="196921">
                  <a:moveTo>
                    <a:pt x="0" y="17936"/>
                  </a:moveTo>
                  <a:lnTo>
                    <a:pt x="11178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12209" y="18518"/>
                  </a:lnTo>
                  <a:lnTo>
                    <a:pt x="120061" y="38471"/>
                  </a:lnTo>
                  <a:lnTo>
                    <a:pt x="118645" y="46834"/>
                  </a:lnTo>
                  <a:lnTo>
                    <a:pt x="114192" y="53579"/>
                  </a:lnTo>
                  <a:lnTo>
                    <a:pt x="81828" y="78398"/>
                  </a:lnTo>
                  <a:lnTo>
                    <a:pt x="80288" y="82811"/>
                  </a:lnTo>
                  <a:lnTo>
                    <a:pt x="83941" y="85753"/>
                  </a:lnTo>
                  <a:lnTo>
                    <a:pt x="137770" y="105691"/>
                  </a:lnTo>
                  <a:lnTo>
                    <a:pt x="173573" y="130936"/>
                  </a:lnTo>
                  <a:lnTo>
                    <a:pt x="190379" y="157092"/>
                  </a:lnTo>
                  <a:lnTo>
                    <a:pt x="190090" y="164519"/>
                  </a:lnTo>
                  <a:lnTo>
                    <a:pt x="186389" y="170640"/>
                  </a:lnTo>
                  <a:lnTo>
                    <a:pt x="180411" y="175890"/>
                  </a:lnTo>
                  <a:lnTo>
                    <a:pt x="161291" y="181724"/>
                  </a:lnTo>
                  <a:lnTo>
                    <a:pt x="101291" y="194315"/>
                  </a:lnTo>
                  <a:lnTo>
                    <a:pt x="84228" y="19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22926" y="4348269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88680" y="0"/>
                  </a:moveTo>
                  <a:lnTo>
                    <a:pt x="34805" y="19128"/>
                  </a:lnTo>
                  <a:lnTo>
                    <a:pt x="14433" y="30338"/>
                  </a:lnTo>
                  <a:lnTo>
                    <a:pt x="7596" y="38943"/>
                  </a:lnTo>
                  <a:lnTo>
                    <a:pt x="0" y="60982"/>
                  </a:lnTo>
                  <a:lnTo>
                    <a:pt x="1484" y="69900"/>
                  </a:lnTo>
                  <a:lnTo>
                    <a:pt x="5983" y="77016"/>
                  </a:lnTo>
                  <a:lnTo>
                    <a:pt x="20340" y="88041"/>
                  </a:lnTo>
                  <a:lnTo>
                    <a:pt x="38420" y="96841"/>
                  </a:lnTo>
                  <a:lnTo>
                    <a:pt x="94207" y="110412"/>
                  </a:lnTo>
                  <a:lnTo>
                    <a:pt x="126297" y="134374"/>
                  </a:lnTo>
                  <a:lnTo>
                    <a:pt x="134644" y="154089"/>
                  </a:lnTo>
                  <a:lnTo>
                    <a:pt x="136870" y="165897"/>
                  </a:lnTo>
                  <a:lnTo>
                    <a:pt x="134845" y="176109"/>
                  </a:lnTo>
                  <a:lnTo>
                    <a:pt x="123235" y="193694"/>
                  </a:lnTo>
                  <a:lnTo>
                    <a:pt x="103258" y="203070"/>
                  </a:lnTo>
                  <a:lnTo>
                    <a:pt x="5709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32621" y="4604246"/>
              <a:ext cx="326385" cy="17765"/>
            </a:xfrm>
            <a:custGeom>
              <a:avLst/>
              <a:gdLst/>
              <a:ahLst/>
              <a:cxnLst/>
              <a:rect l="0" t="0" r="0" b="0"/>
              <a:pathLst>
                <a:path w="326385" h="17765">
                  <a:moveTo>
                    <a:pt x="326384" y="7236"/>
                  </a:moveTo>
                  <a:lnTo>
                    <a:pt x="298828" y="0"/>
                  </a:lnTo>
                  <a:lnTo>
                    <a:pt x="242605" y="477"/>
                  </a:lnTo>
                  <a:lnTo>
                    <a:pt x="186093" y="5900"/>
                  </a:lnTo>
                  <a:lnTo>
                    <a:pt x="135935" y="14207"/>
                  </a:lnTo>
                  <a:lnTo>
                    <a:pt x="88890" y="16710"/>
                  </a:lnTo>
                  <a:lnTo>
                    <a:pt x="29950" y="17556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58963" y="4716767"/>
              <a:ext cx="21059" cy="147399"/>
            </a:xfrm>
            <a:custGeom>
              <a:avLst/>
              <a:gdLst/>
              <a:ahLst/>
              <a:cxnLst/>
              <a:rect l="0" t="0" r="0" b="0"/>
              <a:pathLst>
                <a:path w="21059" h="147399">
                  <a:moveTo>
                    <a:pt x="0" y="0"/>
                  </a:moveTo>
                  <a:lnTo>
                    <a:pt x="5589" y="58616"/>
                  </a:lnTo>
                  <a:lnTo>
                    <a:pt x="12998" y="120427"/>
                  </a:lnTo>
                  <a:lnTo>
                    <a:pt x="21058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16933" y="4579896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73699" y="0"/>
                  </a:moveTo>
                  <a:lnTo>
                    <a:pt x="38952" y="37086"/>
                  </a:lnTo>
                  <a:lnTo>
                    <a:pt x="14376" y="9523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85347" y="4527253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42662" y="55660"/>
                  </a:lnTo>
                  <a:lnTo>
                    <a:pt x="75943" y="112959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01202" y="4579896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01243" y="4369326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3120" y="42691"/>
                  </a:lnTo>
                  <a:lnTo>
                    <a:pt x="16788" y="103238"/>
                  </a:lnTo>
                  <a:lnTo>
                    <a:pt x="23333" y="151977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23600" y="4358798"/>
              <a:ext cx="159169" cy="203121"/>
            </a:xfrm>
            <a:custGeom>
              <a:avLst/>
              <a:gdLst/>
              <a:ahLst/>
              <a:cxnLst/>
              <a:rect l="0" t="0" r="0" b="0"/>
              <a:pathLst>
                <a:path w="159169" h="203121">
                  <a:moveTo>
                    <a:pt x="46099" y="31585"/>
                  </a:moveTo>
                  <a:lnTo>
                    <a:pt x="29331" y="37174"/>
                  </a:lnTo>
                  <a:lnTo>
                    <a:pt x="17980" y="49277"/>
                  </a:lnTo>
                  <a:lnTo>
                    <a:pt x="1160" y="91232"/>
                  </a:lnTo>
                  <a:lnTo>
                    <a:pt x="0" y="114247"/>
                  </a:lnTo>
                  <a:lnTo>
                    <a:pt x="4554" y="136174"/>
                  </a:lnTo>
                  <a:lnTo>
                    <a:pt x="20271" y="167080"/>
                  </a:lnTo>
                  <a:lnTo>
                    <a:pt x="33061" y="183832"/>
                  </a:lnTo>
                  <a:lnTo>
                    <a:pt x="59003" y="200827"/>
                  </a:lnTo>
                  <a:lnTo>
                    <a:pt x="78741" y="203120"/>
                  </a:lnTo>
                  <a:lnTo>
                    <a:pt x="98041" y="199070"/>
                  </a:lnTo>
                  <a:lnTo>
                    <a:pt x="129495" y="177406"/>
                  </a:lnTo>
                  <a:lnTo>
                    <a:pt x="142826" y="163075"/>
                  </a:lnTo>
                  <a:lnTo>
                    <a:pt x="152650" y="145007"/>
                  </a:lnTo>
                  <a:lnTo>
                    <a:pt x="159168" y="103926"/>
                  </a:lnTo>
                  <a:lnTo>
                    <a:pt x="154454" y="80894"/>
                  </a:lnTo>
                  <a:lnTo>
                    <a:pt x="119144" y="23884"/>
                  </a:lnTo>
                  <a:lnTo>
                    <a:pt x="106639" y="10615"/>
                  </a:lnTo>
                  <a:lnTo>
                    <a:pt x="88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90715" y="4611482"/>
              <a:ext cx="368498" cy="31586"/>
            </a:xfrm>
            <a:custGeom>
              <a:avLst/>
              <a:gdLst/>
              <a:ahLst/>
              <a:cxnLst/>
              <a:rect l="0" t="0" r="0" b="0"/>
              <a:pathLst>
                <a:path w="368498" h="31586">
                  <a:moveTo>
                    <a:pt x="368497" y="0"/>
                  </a:moveTo>
                  <a:lnTo>
                    <a:pt x="309881" y="0"/>
                  </a:lnTo>
                  <a:lnTo>
                    <a:pt x="250164" y="8333"/>
                  </a:lnTo>
                  <a:lnTo>
                    <a:pt x="196034" y="15684"/>
                  </a:lnTo>
                  <a:lnTo>
                    <a:pt x="134216" y="21165"/>
                  </a:lnTo>
                  <a:lnTo>
                    <a:pt x="82663" y="29180"/>
                  </a:lnTo>
                  <a:lnTo>
                    <a:pt x="27767" y="3111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48642" y="4716767"/>
              <a:ext cx="144106" cy="221099"/>
            </a:xfrm>
            <a:custGeom>
              <a:avLst/>
              <a:gdLst/>
              <a:ahLst/>
              <a:cxnLst/>
              <a:rect l="0" t="0" r="0" b="0"/>
              <a:pathLst>
                <a:path w="144106" h="221099">
                  <a:moveTo>
                    <a:pt x="0" y="0"/>
                  </a:moveTo>
                  <a:lnTo>
                    <a:pt x="42692" y="3119"/>
                  </a:lnTo>
                  <a:lnTo>
                    <a:pt x="103238" y="9553"/>
                  </a:lnTo>
                  <a:lnTo>
                    <a:pt x="130501" y="10094"/>
                  </a:lnTo>
                  <a:lnTo>
                    <a:pt x="138474" y="14918"/>
                  </a:lnTo>
                  <a:lnTo>
                    <a:pt x="142618" y="22814"/>
                  </a:lnTo>
                  <a:lnTo>
                    <a:pt x="144105" y="42894"/>
                  </a:lnTo>
                  <a:lnTo>
                    <a:pt x="132465" y="100448"/>
                  </a:lnTo>
                  <a:lnTo>
                    <a:pt x="119146" y="153679"/>
                  </a:lnTo>
                  <a:lnTo>
                    <a:pt x="108369" y="196082"/>
                  </a:lnTo>
                  <a:lnTo>
                    <a:pt x="10528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159171" y="4737823"/>
            <a:ext cx="284270" cy="494841"/>
            <a:chOff x="6159171" y="4737823"/>
            <a:chExt cx="284270" cy="494841"/>
          </a:xfrm>
        </p:grpSpPr>
        <p:sp>
          <p:nvSpPr>
            <p:cNvPr id="98" name="Freeform 97"/>
            <p:cNvSpPr/>
            <p:nvPr/>
          </p:nvSpPr>
          <p:spPr>
            <a:xfrm>
              <a:off x="6159171" y="4737823"/>
              <a:ext cx="242156" cy="147401"/>
            </a:xfrm>
            <a:custGeom>
              <a:avLst/>
              <a:gdLst/>
              <a:ahLst/>
              <a:cxnLst/>
              <a:rect l="0" t="0" r="0" b="0"/>
              <a:pathLst>
                <a:path w="242156" h="147401">
                  <a:moveTo>
                    <a:pt x="242155" y="0"/>
                  </a:moveTo>
                  <a:lnTo>
                    <a:pt x="218108" y="9576"/>
                  </a:lnTo>
                  <a:lnTo>
                    <a:pt x="165945" y="44987"/>
                  </a:lnTo>
                  <a:lnTo>
                    <a:pt x="120863" y="65472"/>
                  </a:lnTo>
                  <a:lnTo>
                    <a:pt x="59570" y="105487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22383" y="508526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9879" y="16767"/>
                  </a:lnTo>
                  <a:lnTo>
                    <a:pt x="2927" y="49552"/>
                  </a:lnTo>
                  <a:lnTo>
                    <a:pt x="578" y="1074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779938" y="4074528"/>
            <a:ext cx="505369" cy="473784"/>
            <a:chOff x="4779938" y="4074528"/>
            <a:chExt cx="505369" cy="473784"/>
          </a:xfrm>
        </p:grpSpPr>
        <p:sp>
          <p:nvSpPr>
            <p:cNvPr id="101" name="Freeform 100"/>
            <p:cNvSpPr/>
            <p:nvPr/>
          </p:nvSpPr>
          <p:spPr>
            <a:xfrm>
              <a:off x="4979979" y="4411440"/>
              <a:ext cx="305328" cy="136872"/>
            </a:xfrm>
            <a:custGeom>
              <a:avLst/>
              <a:gdLst/>
              <a:ahLst/>
              <a:cxnLst/>
              <a:rect l="0" t="0" r="0" b="0"/>
              <a:pathLst>
                <a:path w="305328" h="136872">
                  <a:moveTo>
                    <a:pt x="305327" y="0"/>
                  </a:moveTo>
                  <a:lnTo>
                    <a:pt x="246710" y="0"/>
                  </a:lnTo>
                  <a:lnTo>
                    <a:pt x="199771" y="9575"/>
                  </a:lnTo>
                  <a:lnTo>
                    <a:pt x="138452" y="33814"/>
                  </a:lnTo>
                  <a:lnTo>
                    <a:pt x="95069" y="58455"/>
                  </a:lnTo>
                  <a:lnTo>
                    <a:pt x="32783" y="11398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79938" y="4074528"/>
              <a:ext cx="128105" cy="196809"/>
            </a:xfrm>
            <a:custGeom>
              <a:avLst/>
              <a:gdLst/>
              <a:ahLst/>
              <a:cxnLst/>
              <a:rect l="0" t="0" r="0" b="0"/>
              <a:pathLst>
                <a:path w="128105" h="196809">
                  <a:moveTo>
                    <a:pt x="105285" y="0"/>
                  </a:moveTo>
                  <a:lnTo>
                    <a:pt x="62593" y="3120"/>
                  </a:lnTo>
                  <a:lnTo>
                    <a:pt x="20942" y="14654"/>
                  </a:lnTo>
                  <a:lnTo>
                    <a:pt x="15131" y="20298"/>
                  </a:lnTo>
                  <a:lnTo>
                    <a:pt x="12427" y="27570"/>
                  </a:lnTo>
                  <a:lnTo>
                    <a:pt x="11948" y="81793"/>
                  </a:lnTo>
                  <a:lnTo>
                    <a:pt x="16228" y="104203"/>
                  </a:lnTo>
                  <a:lnTo>
                    <a:pt x="20177" y="109243"/>
                  </a:lnTo>
                  <a:lnTo>
                    <a:pt x="25150" y="110263"/>
                  </a:lnTo>
                  <a:lnTo>
                    <a:pt x="65096" y="99875"/>
                  </a:lnTo>
                  <a:lnTo>
                    <a:pt x="85084" y="102101"/>
                  </a:lnTo>
                  <a:lnTo>
                    <a:pt x="102546" y="110109"/>
                  </a:lnTo>
                  <a:lnTo>
                    <a:pt x="110478" y="115520"/>
                  </a:lnTo>
                  <a:lnTo>
                    <a:pt x="122410" y="130891"/>
                  </a:lnTo>
                  <a:lnTo>
                    <a:pt x="127230" y="139903"/>
                  </a:lnTo>
                  <a:lnTo>
                    <a:pt x="128104" y="149421"/>
                  </a:lnTo>
                  <a:lnTo>
                    <a:pt x="122835" y="169355"/>
                  </a:lnTo>
                  <a:lnTo>
                    <a:pt x="109575" y="183673"/>
                  </a:lnTo>
                  <a:lnTo>
                    <a:pt x="101126" y="189129"/>
                  </a:lnTo>
                  <a:lnTo>
                    <a:pt x="66878" y="196808"/>
                  </a:lnTo>
                  <a:lnTo>
                    <a:pt x="17256" y="19128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148228" y="5453761"/>
            <a:ext cx="515897" cy="336913"/>
            <a:chOff x="4148228" y="5453761"/>
            <a:chExt cx="515897" cy="336913"/>
          </a:xfrm>
        </p:grpSpPr>
        <p:sp>
          <p:nvSpPr>
            <p:cNvPr id="104" name="Freeform 103"/>
            <p:cNvSpPr/>
            <p:nvPr/>
          </p:nvSpPr>
          <p:spPr>
            <a:xfrm>
              <a:off x="4148228" y="5453761"/>
              <a:ext cx="10472" cy="326385"/>
            </a:xfrm>
            <a:custGeom>
              <a:avLst/>
              <a:gdLst/>
              <a:ahLst/>
              <a:cxnLst/>
              <a:rect l="0" t="0" r="0" b="0"/>
              <a:pathLst>
                <a:path w="10472" h="326385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0335" y="147998"/>
                  </a:lnTo>
                  <a:lnTo>
                    <a:pt x="10471" y="203339"/>
                  </a:lnTo>
                  <a:lnTo>
                    <a:pt x="7392" y="257950"/>
                  </a:lnTo>
                  <a:lnTo>
                    <a:pt x="2190" y="29752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73763" y="5580103"/>
              <a:ext cx="142922" cy="210571"/>
            </a:xfrm>
            <a:custGeom>
              <a:avLst/>
              <a:gdLst/>
              <a:ahLst/>
              <a:cxnLst/>
              <a:rect l="0" t="0" r="0" b="0"/>
              <a:pathLst>
                <a:path w="142922" h="210571">
                  <a:moveTo>
                    <a:pt x="121863" y="0"/>
                  </a:moveTo>
                  <a:lnTo>
                    <a:pt x="58530" y="63333"/>
                  </a:lnTo>
                  <a:lnTo>
                    <a:pt x="485" y="117903"/>
                  </a:lnTo>
                  <a:lnTo>
                    <a:pt x="0" y="124226"/>
                  </a:lnTo>
                  <a:lnTo>
                    <a:pt x="4357" y="128441"/>
                  </a:lnTo>
                  <a:lnTo>
                    <a:pt x="59468" y="155917"/>
                  </a:lnTo>
                  <a:lnTo>
                    <a:pt x="87388" y="170980"/>
                  </a:lnTo>
                  <a:lnTo>
                    <a:pt x="14292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37782" y="561168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58839" y="567486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858726" y="5232663"/>
            <a:ext cx="1752714" cy="810678"/>
            <a:chOff x="3858726" y="5232663"/>
            <a:chExt cx="1752714" cy="810678"/>
          </a:xfrm>
        </p:grpSpPr>
        <p:sp>
          <p:nvSpPr>
            <p:cNvPr id="109" name="Freeform 108"/>
            <p:cNvSpPr/>
            <p:nvPr/>
          </p:nvSpPr>
          <p:spPr>
            <a:xfrm>
              <a:off x="4778907" y="5485347"/>
              <a:ext cx="271891" cy="376112"/>
            </a:xfrm>
            <a:custGeom>
              <a:avLst/>
              <a:gdLst/>
              <a:ahLst/>
              <a:cxnLst/>
              <a:rect l="0" t="0" r="0" b="0"/>
              <a:pathLst>
                <a:path w="271891" h="376112">
                  <a:moveTo>
                    <a:pt x="169487" y="0"/>
                  </a:moveTo>
                  <a:lnTo>
                    <a:pt x="110870" y="0"/>
                  </a:lnTo>
                  <a:lnTo>
                    <a:pt x="56696" y="0"/>
                  </a:lnTo>
                  <a:lnTo>
                    <a:pt x="28890" y="0"/>
                  </a:lnTo>
                  <a:lnTo>
                    <a:pt x="18434" y="3509"/>
                  </a:lnTo>
                  <a:lnTo>
                    <a:pt x="3696" y="16768"/>
                  </a:lnTo>
                  <a:lnTo>
                    <a:pt x="468" y="25217"/>
                  </a:lnTo>
                  <a:lnTo>
                    <a:pt x="0" y="43962"/>
                  </a:lnTo>
                  <a:lnTo>
                    <a:pt x="15594" y="105447"/>
                  </a:lnTo>
                  <a:lnTo>
                    <a:pt x="41018" y="166282"/>
                  </a:lnTo>
                  <a:lnTo>
                    <a:pt x="45237" y="177535"/>
                  </a:lnTo>
                  <a:lnTo>
                    <a:pt x="50388" y="182698"/>
                  </a:lnTo>
                  <a:lnTo>
                    <a:pt x="56163" y="183799"/>
                  </a:lnTo>
                  <a:lnTo>
                    <a:pt x="110578" y="171074"/>
                  </a:lnTo>
                  <a:lnTo>
                    <a:pt x="146573" y="172351"/>
                  </a:lnTo>
                  <a:lnTo>
                    <a:pt x="200827" y="187686"/>
                  </a:lnTo>
                  <a:lnTo>
                    <a:pt x="231415" y="206259"/>
                  </a:lnTo>
                  <a:lnTo>
                    <a:pt x="254646" y="233469"/>
                  </a:lnTo>
                  <a:lnTo>
                    <a:pt x="265047" y="253503"/>
                  </a:lnTo>
                  <a:lnTo>
                    <a:pt x="271890" y="290101"/>
                  </a:lnTo>
                  <a:lnTo>
                    <a:pt x="267252" y="313767"/>
                  </a:lnTo>
                  <a:lnTo>
                    <a:pt x="251487" y="343703"/>
                  </a:lnTo>
                  <a:lnTo>
                    <a:pt x="237517" y="358647"/>
                  </a:lnTo>
                  <a:lnTo>
                    <a:pt x="219609" y="369189"/>
                  </a:lnTo>
                  <a:lnTo>
                    <a:pt x="178618" y="376111"/>
                  </a:lnTo>
                  <a:lnTo>
                    <a:pt x="126836" y="371215"/>
                  </a:lnTo>
                  <a:lnTo>
                    <a:pt x="72068" y="365914"/>
                  </a:lnTo>
                  <a:lnTo>
                    <a:pt x="4314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96799" y="5542929"/>
              <a:ext cx="280284" cy="293313"/>
            </a:xfrm>
            <a:custGeom>
              <a:avLst/>
              <a:gdLst/>
              <a:ahLst/>
              <a:cxnLst/>
              <a:rect l="0" t="0" r="0" b="0"/>
              <a:pathLst>
                <a:path w="280284" h="293313">
                  <a:moveTo>
                    <a:pt x="93750" y="5589"/>
                  </a:moveTo>
                  <a:lnTo>
                    <a:pt x="76982" y="0"/>
                  </a:lnTo>
                  <a:lnTo>
                    <a:pt x="69703" y="693"/>
                  </a:lnTo>
                  <a:lnTo>
                    <a:pt x="55376" y="7702"/>
                  </a:lnTo>
                  <a:lnTo>
                    <a:pt x="34157" y="24802"/>
                  </a:lnTo>
                  <a:lnTo>
                    <a:pt x="18641" y="50276"/>
                  </a:lnTo>
                  <a:lnTo>
                    <a:pt x="4088" y="91495"/>
                  </a:lnTo>
                  <a:lnTo>
                    <a:pt x="0" y="143484"/>
                  </a:lnTo>
                  <a:lnTo>
                    <a:pt x="4781" y="198814"/>
                  </a:lnTo>
                  <a:lnTo>
                    <a:pt x="19296" y="235196"/>
                  </a:lnTo>
                  <a:lnTo>
                    <a:pt x="34923" y="251136"/>
                  </a:lnTo>
                  <a:lnTo>
                    <a:pt x="91029" y="282116"/>
                  </a:lnTo>
                  <a:lnTo>
                    <a:pt x="113598" y="291487"/>
                  </a:lnTo>
                  <a:lnTo>
                    <a:pt x="138446" y="293312"/>
                  </a:lnTo>
                  <a:lnTo>
                    <a:pt x="186937" y="284952"/>
                  </a:lnTo>
                  <a:lnTo>
                    <a:pt x="214038" y="269817"/>
                  </a:lnTo>
                  <a:lnTo>
                    <a:pt x="236885" y="250515"/>
                  </a:lnTo>
                  <a:lnTo>
                    <a:pt x="264397" y="207390"/>
                  </a:lnTo>
                  <a:lnTo>
                    <a:pt x="277153" y="173396"/>
                  </a:lnTo>
                  <a:lnTo>
                    <a:pt x="280283" y="135378"/>
                  </a:lnTo>
                  <a:lnTo>
                    <a:pt x="273151" y="101367"/>
                  </a:lnTo>
                  <a:lnTo>
                    <a:pt x="243789" y="47838"/>
                  </a:lnTo>
                  <a:lnTo>
                    <a:pt x="227114" y="32945"/>
                  </a:lnTo>
                  <a:lnTo>
                    <a:pt x="16744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58726" y="5232663"/>
              <a:ext cx="1752714" cy="810678"/>
            </a:xfrm>
            <a:custGeom>
              <a:avLst/>
              <a:gdLst/>
              <a:ahLst/>
              <a:cxnLst/>
              <a:rect l="0" t="0" r="0" b="0"/>
              <a:pathLst>
                <a:path w="1752714" h="810678">
                  <a:moveTo>
                    <a:pt x="573771" y="42114"/>
                  </a:moveTo>
                  <a:lnTo>
                    <a:pt x="529808" y="27460"/>
                  </a:lnTo>
                  <a:lnTo>
                    <a:pt x="467318" y="30233"/>
                  </a:lnTo>
                  <a:lnTo>
                    <a:pt x="412104" y="36907"/>
                  </a:lnTo>
                  <a:lnTo>
                    <a:pt x="356137" y="42255"/>
                  </a:lnTo>
                  <a:lnTo>
                    <a:pt x="300021" y="53363"/>
                  </a:lnTo>
                  <a:lnTo>
                    <a:pt x="271950" y="62322"/>
                  </a:lnTo>
                  <a:lnTo>
                    <a:pt x="215802" y="93549"/>
                  </a:lnTo>
                  <a:lnTo>
                    <a:pt x="159650" y="128183"/>
                  </a:lnTo>
                  <a:lnTo>
                    <a:pt x="100913" y="179227"/>
                  </a:lnTo>
                  <a:lnTo>
                    <a:pt x="48352" y="233843"/>
                  </a:lnTo>
                  <a:lnTo>
                    <a:pt x="19469" y="274179"/>
                  </a:lnTo>
                  <a:lnTo>
                    <a:pt x="11560" y="298112"/>
                  </a:lnTo>
                  <a:lnTo>
                    <a:pt x="0" y="358189"/>
                  </a:lnTo>
                  <a:lnTo>
                    <a:pt x="9901" y="419551"/>
                  </a:lnTo>
                  <a:lnTo>
                    <a:pt x="37895" y="473573"/>
                  </a:lnTo>
                  <a:lnTo>
                    <a:pt x="52504" y="493577"/>
                  </a:lnTo>
                  <a:lnTo>
                    <a:pt x="109895" y="547202"/>
                  </a:lnTo>
                  <a:lnTo>
                    <a:pt x="167149" y="597904"/>
                  </a:lnTo>
                  <a:lnTo>
                    <a:pt x="220100" y="633351"/>
                  </a:lnTo>
                  <a:lnTo>
                    <a:pt x="275619" y="665742"/>
                  </a:lnTo>
                  <a:lnTo>
                    <a:pt x="334766" y="697791"/>
                  </a:lnTo>
                  <a:lnTo>
                    <a:pt x="385192" y="721089"/>
                  </a:lnTo>
                  <a:lnTo>
                    <a:pt x="443454" y="739442"/>
                  </a:lnTo>
                  <a:lnTo>
                    <a:pt x="503229" y="754333"/>
                  </a:lnTo>
                  <a:lnTo>
                    <a:pt x="560617" y="768539"/>
                  </a:lnTo>
                  <a:lnTo>
                    <a:pt x="621735" y="782610"/>
                  </a:lnTo>
                  <a:lnTo>
                    <a:pt x="673381" y="787555"/>
                  </a:lnTo>
                  <a:lnTo>
                    <a:pt x="733136" y="794610"/>
                  </a:lnTo>
                  <a:lnTo>
                    <a:pt x="795296" y="798520"/>
                  </a:lnTo>
                  <a:lnTo>
                    <a:pt x="846989" y="799678"/>
                  </a:lnTo>
                  <a:lnTo>
                    <a:pt x="901481" y="807305"/>
                  </a:lnTo>
                  <a:lnTo>
                    <a:pt x="953970" y="809690"/>
                  </a:lnTo>
                  <a:lnTo>
                    <a:pt x="1002537" y="810396"/>
                  </a:lnTo>
                  <a:lnTo>
                    <a:pt x="1061512" y="810606"/>
                  </a:lnTo>
                  <a:lnTo>
                    <a:pt x="1106790" y="810655"/>
                  </a:lnTo>
                  <a:lnTo>
                    <a:pt x="1151090" y="810677"/>
                  </a:lnTo>
                  <a:lnTo>
                    <a:pt x="1194175" y="809517"/>
                  </a:lnTo>
                  <a:lnTo>
                    <a:pt x="1236721" y="805102"/>
                  </a:lnTo>
                  <a:lnTo>
                    <a:pt x="1300135" y="801628"/>
                  </a:lnTo>
                  <a:lnTo>
                    <a:pt x="1363378" y="795010"/>
                  </a:lnTo>
                  <a:lnTo>
                    <a:pt x="1426570" y="791229"/>
                  </a:lnTo>
                  <a:lnTo>
                    <a:pt x="1484158" y="778930"/>
                  </a:lnTo>
                  <a:lnTo>
                    <a:pt x="1545275" y="753814"/>
                  </a:lnTo>
                  <a:lnTo>
                    <a:pt x="1606824" y="719351"/>
                  </a:lnTo>
                  <a:lnTo>
                    <a:pt x="1664395" y="667673"/>
                  </a:lnTo>
                  <a:lnTo>
                    <a:pt x="1718801" y="610113"/>
                  </a:lnTo>
                  <a:lnTo>
                    <a:pt x="1733100" y="588186"/>
                  </a:lnTo>
                  <a:lnTo>
                    <a:pt x="1746558" y="549534"/>
                  </a:lnTo>
                  <a:lnTo>
                    <a:pt x="1751698" y="494551"/>
                  </a:lnTo>
                  <a:lnTo>
                    <a:pt x="1752713" y="438631"/>
                  </a:lnTo>
                  <a:lnTo>
                    <a:pt x="1746613" y="413706"/>
                  </a:lnTo>
                  <a:lnTo>
                    <a:pt x="1715862" y="351141"/>
                  </a:lnTo>
                  <a:lnTo>
                    <a:pt x="1663788" y="291830"/>
                  </a:lnTo>
                  <a:lnTo>
                    <a:pt x="1600576" y="238602"/>
                  </a:lnTo>
                  <a:lnTo>
                    <a:pt x="1540021" y="199339"/>
                  </a:lnTo>
                  <a:lnTo>
                    <a:pt x="1482913" y="168967"/>
                  </a:lnTo>
                  <a:lnTo>
                    <a:pt x="1423946" y="139595"/>
                  </a:lnTo>
                  <a:lnTo>
                    <a:pt x="1364448" y="112446"/>
                  </a:lnTo>
                  <a:lnTo>
                    <a:pt x="1305314" y="91728"/>
                  </a:lnTo>
                  <a:lnTo>
                    <a:pt x="1245144" y="73763"/>
                  </a:lnTo>
                  <a:lnTo>
                    <a:pt x="1184318" y="56160"/>
                  </a:lnTo>
                  <a:lnTo>
                    <a:pt x="1131067" y="42116"/>
                  </a:lnTo>
                  <a:lnTo>
                    <a:pt x="1075489" y="33665"/>
                  </a:lnTo>
                  <a:lnTo>
                    <a:pt x="1019450" y="23591"/>
                  </a:lnTo>
                  <a:lnTo>
                    <a:pt x="963320" y="13455"/>
                  </a:lnTo>
                  <a:lnTo>
                    <a:pt x="907173" y="5518"/>
                  </a:lnTo>
                  <a:lnTo>
                    <a:pt x="843786" y="1090"/>
                  </a:lnTo>
                  <a:lnTo>
                    <a:pt x="784992" y="216"/>
                  </a:lnTo>
                  <a:lnTo>
                    <a:pt x="722728" y="43"/>
                  </a:lnTo>
                  <a:lnTo>
                    <a:pt x="661339" y="9"/>
                  </a:lnTo>
                  <a:lnTo>
                    <a:pt x="611286" y="2"/>
                  </a:lnTo>
                  <a:lnTo>
                    <a:pt x="560580" y="1"/>
                  </a:lnTo>
                  <a:lnTo>
                    <a:pt x="497813" y="0"/>
                  </a:lnTo>
                  <a:lnTo>
                    <a:pt x="440614" y="5589"/>
                  </a:lnTo>
                  <a:lnTo>
                    <a:pt x="38425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31792" y="139959"/>
            <a:ext cx="3074323" cy="828663"/>
            <a:chOff x="1031792" y="139959"/>
            <a:chExt cx="3074323" cy="828663"/>
          </a:xfrm>
        </p:grpSpPr>
        <p:sp>
          <p:nvSpPr>
            <p:cNvPr id="2" name="Freeform 1"/>
            <p:cNvSpPr/>
            <p:nvPr/>
          </p:nvSpPr>
          <p:spPr>
            <a:xfrm>
              <a:off x="1200567" y="139959"/>
              <a:ext cx="294480" cy="399443"/>
            </a:xfrm>
            <a:custGeom>
              <a:avLst/>
              <a:gdLst/>
              <a:ahLst/>
              <a:cxnLst/>
              <a:rect l="0" t="0" r="0" b="0"/>
              <a:pathLst>
                <a:path w="294480" h="399443">
                  <a:moveTo>
                    <a:pt x="41795" y="39025"/>
                  </a:moveTo>
                  <a:lnTo>
                    <a:pt x="23815" y="54666"/>
                  </a:lnTo>
                  <a:lnTo>
                    <a:pt x="6898" y="62744"/>
                  </a:lnTo>
                  <a:lnTo>
                    <a:pt x="2152" y="61857"/>
                  </a:lnTo>
                  <a:lnTo>
                    <a:pt x="159" y="57756"/>
                  </a:lnTo>
                  <a:lnTo>
                    <a:pt x="0" y="51512"/>
                  </a:lnTo>
                  <a:lnTo>
                    <a:pt x="10954" y="25957"/>
                  </a:lnTo>
                  <a:lnTo>
                    <a:pt x="25748" y="12550"/>
                  </a:lnTo>
                  <a:lnTo>
                    <a:pt x="45192" y="3862"/>
                  </a:lnTo>
                  <a:lnTo>
                    <a:pt x="69431" y="0"/>
                  </a:lnTo>
                  <a:lnTo>
                    <a:pt x="89563" y="4523"/>
                  </a:lnTo>
                  <a:lnTo>
                    <a:pt x="121551" y="26491"/>
                  </a:lnTo>
                  <a:lnTo>
                    <a:pt x="133004" y="45932"/>
                  </a:lnTo>
                  <a:lnTo>
                    <a:pt x="155478" y="96541"/>
                  </a:lnTo>
                  <a:lnTo>
                    <a:pt x="181278" y="150429"/>
                  </a:lnTo>
                  <a:lnTo>
                    <a:pt x="193738" y="186287"/>
                  </a:lnTo>
                  <a:lnTo>
                    <a:pt x="196780" y="227198"/>
                  </a:lnTo>
                  <a:lnTo>
                    <a:pt x="187920" y="289711"/>
                  </a:lnTo>
                  <a:lnTo>
                    <a:pt x="169315" y="347466"/>
                  </a:lnTo>
                  <a:lnTo>
                    <a:pt x="149899" y="378680"/>
                  </a:lnTo>
                  <a:lnTo>
                    <a:pt x="130006" y="391974"/>
                  </a:lnTo>
                  <a:lnTo>
                    <a:pt x="106736" y="399442"/>
                  </a:lnTo>
                  <a:lnTo>
                    <a:pt x="84696" y="398862"/>
                  </a:lnTo>
                  <a:lnTo>
                    <a:pt x="52557" y="386369"/>
                  </a:lnTo>
                  <a:lnTo>
                    <a:pt x="26396" y="367849"/>
                  </a:lnTo>
                  <a:lnTo>
                    <a:pt x="14284" y="348166"/>
                  </a:lnTo>
                  <a:lnTo>
                    <a:pt x="9417" y="336366"/>
                  </a:lnTo>
                  <a:lnTo>
                    <a:pt x="8511" y="324990"/>
                  </a:lnTo>
                  <a:lnTo>
                    <a:pt x="13744" y="302991"/>
                  </a:lnTo>
                  <a:lnTo>
                    <a:pt x="29844" y="270875"/>
                  </a:lnTo>
                  <a:lnTo>
                    <a:pt x="38507" y="263782"/>
                  </a:lnTo>
                  <a:lnTo>
                    <a:pt x="60611" y="255900"/>
                  </a:lnTo>
                  <a:lnTo>
                    <a:pt x="112929" y="252010"/>
                  </a:lnTo>
                  <a:lnTo>
                    <a:pt x="168324" y="261294"/>
                  </a:lnTo>
                  <a:lnTo>
                    <a:pt x="229946" y="278995"/>
                  </a:lnTo>
                  <a:lnTo>
                    <a:pt x="270034" y="300073"/>
                  </a:lnTo>
                  <a:lnTo>
                    <a:pt x="294479" y="3127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558010"/>
              <a:ext cx="631711" cy="21058"/>
            </a:xfrm>
            <a:custGeom>
              <a:avLst/>
              <a:gdLst/>
              <a:ahLst/>
              <a:cxnLst/>
              <a:rect l="0" t="0" r="0" b="0"/>
              <a:pathLst>
                <a:path w="631711" h="21058">
                  <a:moveTo>
                    <a:pt x="631710" y="0"/>
                  </a:moveTo>
                  <a:lnTo>
                    <a:pt x="589018" y="3119"/>
                  </a:lnTo>
                  <a:lnTo>
                    <a:pt x="528472" y="9553"/>
                  </a:lnTo>
                  <a:lnTo>
                    <a:pt x="467255" y="10336"/>
                  </a:lnTo>
                  <a:lnTo>
                    <a:pt x="411797" y="10471"/>
                  </a:lnTo>
                  <a:lnTo>
                    <a:pt x="358320" y="10511"/>
                  </a:lnTo>
                  <a:lnTo>
                    <a:pt x="302311" y="10523"/>
                  </a:lnTo>
                  <a:lnTo>
                    <a:pt x="244382" y="10527"/>
                  </a:lnTo>
                  <a:lnTo>
                    <a:pt x="187053" y="10528"/>
                  </a:lnTo>
                  <a:lnTo>
                    <a:pt x="128733" y="10528"/>
                  </a:lnTo>
                  <a:lnTo>
                    <a:pt x="77528" y="10528"/>
                  </a:lnTo>
                  <a:lnTo>
                    <a:pt x="15929" y="17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0248" y="668132"/>
              <a:ext cx="246012" cy="287481"/>
            </a:xfrm>
            <a:custGeom>
              <a:avLst/>
              <a:gdLst/>
              <a:ahLst/>
              <a:cxnLst/>
              <a:rect l="0" t="0" r="0" b="0"/>
              <a:pathLst>
                <a:path w="246012" h="287481">
                  <a:moveTo>
                    <a:pt x="221099" y="26748"/>
                  </a:moveTo>
                  <a:lnTo>
                    <a:pt x="165958" y="12094"/>
                  </a:lnTo>
                  <a:lnTo>
                    <a:pt x="110164" y="5786"/>
                  </a:lnTo>
                  <a:lnTo>
                    <a:pt x="73976" y="0"/>
                  </a:lnTo>
                  <a:lnTo>
                    <a:pt x="12183" y="10300"/>
                  </a:lnTo>
                  <a:lnTo>
                    <a:pt x="5782" y="15783"/>
                  </a:lnTo>
                  <a:lnTo>
                    <a:pt x="2685" y="22948"/>
                  </a:lnTo>
                  <a:lnTo>
                    <a:pt x="3915" y="56038"/>
                  </a:lnTo>
                  <a:lnTo>
                    <a:pt x="14812" y="114032"/>
                  </a:lnTo>
                  <a:lnTo>
                    <a:pt x="20403" y="120033"/>
                  </a:lnTo>
                  <a:lnTo>
                    <a:pt x="27640" y="120523"/>
                  </a:lnTo>
                  <a:lnTo>
                    <a:pt x="75736" y="104998"/>
                  </a:lnTo>
                  <a:lnTo>
                    <a:pt x="113948" y="102966"/>
                  </a:lnTo>
                  <a:lnTo>
                    <a:pt x="168781" y="109047"/>
                  </a:lnTo>
                  <a:lnTo>
                    <a:pt x="194337" y="112459"/>
                  </a:lnTo>
                  <a:lnTo>
                    <a:pt x="213494" y="121774"/>
                  </a:lnTo>
                  <a:lnTo>
                    <a:pt x="226687" y="136832"/>
                  </a:lnTo>
                  <a:lnTo>
                    <a:pt x="244689" y="175095"/>
                  </a:lnTo>
                  <a:lnTo>
                    <a:pt x="246011" y="198745"/>
                  </a:lnTo>
                  <a:lnTo>
                    <a:pt x="241530" y="223684"/>
                  </a:lnTo>
                  <a:lnTo>
                    <a:pt x="231739" y="246467"/>
                  </a:lnTo>
                  <a:lnTo>
                    <a:pt x="216469" y="262051"/>
                  </a:lnTo>
                  <a:lnTo>
                    <a:pt x="178070" y="281588"/>
                  </a:lnTo>
                  <a:lnTo>
                    <a:pt x="141539" y="287480"/>
                  </a:lnTo>
                  <a:lnTo>
                    <a:pt x="88443" y="281065"/>
                  </a:lnTo>
                  <a:lnTo>
                    <a:pt x="32141" y="265147"/>
                  </a:lnTo>
                  <a:lnTo>
                    <a:pt x="0" y="247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4722" y="640363"/>
              <a:ext cx="280978" cy="201917"/>
            </a:xfrm>
            <a:custGeom>
              <a:avLst/>
              <a:gdLst/>
              <a:ahLst/>
              <a:cxnLst/>
              <a:rect l="0" t="0" r="0" b="0"/>
              <a:pathLst>
                <a:path w="280978" h="201917">
                  <a:moveTo>
                    <a:pt x="7236" y="170331"/>
                  </a:moveTo>
                  <a:lnTo>
                    <a:pt x="0" y="142775"/>
                  </a:lnTo>
                  <a:lnTo>
                    <a:pt x="478" y="86552"/>
                  </a:lnTo>
                  <a:lnTo>
                    <a:pt x="6572" y="60566"/>
                  </a:lnTo>
                  <a:lnTo>
                    <a:pt x="23157" y="32783"/>
                  </a:lnTo>
                  <a:lnTo>
                    <a:pt x="36149" y="17172"/>
                  </a:lnTo>
                  <a:lnTo>
                    <a:pt x="62206" y="818"/>
                  </a:lnTo>
                  <a:lnTo>
                    <a:pt x="71959" y="0"/>
                  </a:lnTo>
                  <a:lnTo>
                    <a:pt x="92154" y="5331"/>
                  </a:lnTo>
                  <a:lnTo>
                    <a:pt x="123254" y="21486"/>
                  </a:lnTo>
                  <a:lnTo>
                    <a:pt x="149106" y="46680"/>
                  </a:lnTo>
                  <a:lnTo>
                    <a:pt x="185955" y="102199"/>
                  </a:lnTo>
                  <a:lnTo>
                    <a:pt x="235338" y="165068"/>
                  </a:lnTo>
                  <a:lnTo>
                    <a:pt x="280977" y="201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26715" y="631709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126342" y="0"/>
                  </a:moveTo>
                  <a:lnTo>
                    <a:pt x="97033" y="34898"/>
                  </a:lnTo>
                  <a:lnTo>
                    <a:pt x="66128" y="92998"/>
                  </a:lnTo>
                  <a:lnTo>
                    <a:pt x="37607" y="14716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58590" y="57906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48062" y="67382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3122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5910" y="211694"/>
              <a:ext cx="276453" cy="297865"/>
            </a:xfrm>
            <a:custGeom>
              <a:avLst/>
              <a:gdLst/>
              <a:ahLst/>
              <a:cxnLst/>
              <a:rect l="0" t="0" r="0" b="0"/>
              <a:pathLst>
                <a:path w="276453" h="297865">
                  <a:moveTo>
                    <a:pt x="11178" y="40989"/>
                  </a:moveTo>
                  <a:lnTo>
                    <a:pt x="0" y="29811"/>
                  </a:lnTo>
                  <a:lnTo>
                    <a:pt x="216" y="24179"/>
                  </a:lnTo>
                  <a:lnTo>
                    <a:pt x="9816" y="11681"/>
                  </a:lnTo>
                  <a:lnTo>
                    <a:pt x="32019" y="4567"/>
                  </a:lnTo>
                  <a:lnTo>
                    <a:pt x="88344" y="0"/>
                  </a:lnTo>
                  <a:lnTo>
                    <a:pt x="124899" y="4798"/>
                  </a:lnTo>
                  <a:lnTo>
                    <a:pt x="157957" y="19218"/>
                  </a:lnTo>
                  <a:lnTo>
                    <a:pt x="164012" y="27645"/>
                  </a:lnTo>
                  <a:lnTo>
                    <a:pt x="167621" y="49486"/>
                  </a:lnTo>
                  <a:lnTo>
                    <a:pt x="162207" y="71672"/>
                  </a:lnTo>
                  <a:lnTo>
                    <a:pt x="157487" y="82501"/>
                  </a:lnTo>
                  <a:lnTo>
                    <a:pt x="142885" y="97654"/>
                  </a:lnTo>
                  <a:lnTo>
                    <a:pt x="104914" y="116913"/>
                  </a:lnTo>
                  <a:lnTo>
                    <a:pt x="68457" y="122757"/>
                  </a:lnTo>
                  <a:lnTo>
                    <a:pt x="62232" y="121237"/>
                  </a:lnTo>
                  <a:lnTo>
                    <a:pt x="60422" y="117885"/>
                  </a:lnTo>
                  <a:lnTo>
                    <a:pt x="61555" y="113310"/>
                  </a:lnTo>
                  <a:lnTo>
                    <a:pt x="66989" y="111430"/>
                  </a:lnTo>
                  <a:lnTo>
                    <a:pt x="95825" y="114373"/>
                  </a:lnTo>
                  <a:lnTo>
                    <a:pt x="148103" y="129148"/>
                  </a:lnTo>
                  <a:lnTo>
                    <a:pt x="196239" y="144018"/>
                  </a:lnTo>
                  <a:lnTo>
                    <a:pt x="238247" y="174978"/>
                  </a:lnTo>
                  <a:lnTo>
                    <a:pt x="265994" y="203720"/>
                  </a:lnTo>
                  <a:lnTo>
                    <a:pt x="275728" y="222109"/>
                  </a:lnTo>
                  <a:lnTo>
                    <a:pt x="276452" y="231926"/>
                  </a:lnTo>
                  <a:lnTo>
                    <a:pt x="271017" y="252192"/>
                  </a:lnTo>
                  <a:lnTo>
                    <a:pt x="254804" y="277743"/>
                  </a:lnTo>
                  <a:lnTo>
                    <a:pt x="235660" y="286593"/>
                  </a:lnTo>
                  <a:lnTo>
                    <a:pt x="185241" y="297864"/>
                  </a:lnTo>
                  <a:lnTo>
                    <a:pt x="130222" y="295714"/>
                  </a:lnTo>
                  <a:lnTo>
                    <a:pt x="77413" y="290957"/>
                  </a:lnTo>
                  <a:lnTo>
                    <a:pt x="24450" y="275768"/>
                  </a:lnTo>
                  <a:lnTo>
                    <a:pt x="649" y="262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32331" y="558010"/>
              <a:ext cx="473784" cy="52643"/>
            </a:xfrm>
            <a:custGeom>
              <a:avLst/>
              <a:gdLst/>
              <a:ahLst/>
              <a:cxnLst/>
              <a:rect l="0" t="0" r="0" b="0"/>
              <a:pathLst>
                <a:path w="473784" h="52643">
                  <a:moveTo>
                    <a:pt x="473783" y="52642"/>
                  </a:moveTo>
                  <a:lnTo>
                    <a:pt x="415166" y="37988"/>
                  </a:lnTo>
                  <a:lnTo>
                    <a:pt x="360992" y="31680"/>
                  </a:lnTo>
                  <a:lnTo>
                    <a:pt x="302111" y="23502"/>
                  </a:lnTo>
                  <a:lnTo>
                    <a:pt x="251731" y="21781"/>
                  </a:lnTo>
                  <a:lnTo>
                    <a:pt x="193485" y="15611"/>
                  </a:lnTo>
                  <a:lnTo>
                    <a:pt x="132543" y="10362"/>
                  </a:lnTo>
                  <a:lnTo>
                    <a:pt x="74231" y="2393"/>
                  </a:lnTo>
                  <a:lnTo>
                    <a:pt x="34863" y="7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18746" y="694880"/>
              <a:ext cx="29441" cy="273742"/>
            </a:xfrm>
            <a:custGeom>
              <a:avLst/>
              <a:gdLst/>
              <a:ahLst/>
              <a:cxnLst/>
              <a:rect l="0" t="0" r="0" b="0"/>
              <a:pathLst>
                <a:path w="29441" h="273742">
                  <a:moveTo>
                    <a:pt x="8383" y="0"/>
                  </a:moveTo>
                  <a:lnTo>
                    <a:pt x="2794" y="58617"/>
                  </a:lnTo>
                  <a:lnTo>
                    <a:pt x="0" y="120027"/>
                  </a:lnTo>
                  <a:lnTo>
                    <a:pt x="6381" y="178431"/>
                  </a:lnTo>
                  <a:lnTo>
                    <a:pt x="13577" y="229438"/>
                  </a:lnTo>
                  <a:lnTo>
                    <a:pt x="2944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32860" y="673823"/>
              <a:ext cx="173213" cy="161454"/>
            </a:xfrm>
            <a:custGeom>
              <a:avLst/>
              <a:gdLst/>
              <a:ahLst/>
              <a:cxnLst/>
              <a:rect l="0" t="0" r="0" b="0"/>
              <a:pathLst>
                <a:path w="173213" h="161454">
                  <a:moveTo>
                    <a:pt x="173212" y="115814"/>
                  </a:moveTo>
                  <a:lnTo>
                    <a:pt x="114595" y="130468"/>
                  </a:lnTo>
                  <a:lnTo>
                    <a:pt x="54879" y="147481"/>
                  </a:lnTo>
                  <a:lnTo>
                    <a:pt x="6338" y="161453"/>
                  </a:lnTo>
                  <a:lnTo>
                    <a:pt x="1132" y="159108"/>
                  </a:lnTo>
                  <a:lnTo>
                    <a:pt x="0" y="152866"/>
                  </a:lnTo>
                  <a:lnTo>
                    <a:pt x="4982" y="134621"/>
                  </a:lnTo>
                  <a:lnTo>
                    <a:pt x="40487" y="72332"/>
                  </a:lnTo>
                  <a:lnTo>
                    <a:pt x="61814" y="26333"/>
                  </a:lnTo>
                  <a:lnTo>
                    <a:pt x="6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05741" y="385605"/>
            <a:ext cx="694881" cy="417255"/>
            <a:chOff x="2305741" y="385605"/>
            <a:chExt cx="694881" cy="417255"/>
          </a:xfrm>
        </p:grpSpPr>
        <p:sp>
          <p:nvSpPr>
            <p:cNvPr id="14" name="Freeform 13"/>
            <p:cNvSpPr/>
            <p:nvPr/>
          </p:nvSpPr>
          <p:spPr>
            <a:xfrm>
              <a:off x="2412489" y="515896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5741" y="589595"/>
              <a:ext cx="210570" cy="10530"/>
            </a:xfrm>
            <a:custGeom>
              <a:avLst/>
              <a:gdLst/>
              <a:ahLst/>
              <a:cxnLst/>
              <a:rect l="0" t="0" r="0" b="0"/>
              <a:pathLst>
                <a:path w="210570" h="10530">
                  <a:moveTo>
                    <a:pt x="210569" y="0"/>
                  </a:moveTo>
                  <a:lnTo>
                    <a:pt x="151953" y="5590"/>
                  </a:lnTo>
                  <a:lnTo>
                    <a:pt x="97779" y="9553"/>
                  </a:lnTo>
                  <a:lnTo>
                    <a:pt x="4201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69985" y="385605"/>
              <a:ext cx="330637" cy="417255"/>
            </a:xfrm>
            <a:custGeom>
              <a:avLst/>
              <a:gdLst/>
              <a:ahLst/>
              <a:cxnLst/>
              <a:rect l="0" t="0" r="0" b="0"/>
              <a:pathLst>
                <a:path w="330637" h="417255">
                  <a:moveTo>
                    <a:pt x="14781" y="77648"/>
                  </a:moveTo>
                  <a:lnTo>
                    <a:pt x="24357" y="46366"/>
                  </a:lnTo>
                  <a:lnTo>
                    <a:pt x="35025" y="30210"/>
                  </a:lnTo>
                  <a:lnTo>
                    <a:pt x="50685" y="18350"/>
                  </a:lnTo>
                  <a:lnTo>
                    <a:pt x="89334" y="1204"/>
                  </a:lnTo>
                  <a:lnTo>
                    <a:pt x="109917" y="0"/>
                  </a:lnTo>
                  <a:lnTo>
                    <a:pt x="151727" y="8758"/>
                  </a:lnTo>
                  <a:lnTo>
                    <a:pt x="177670" y="23961"/>
                  </a:lnTo>
                  <a:lnTo>
                    <a:pt x="189732" y="39749"/>
                  </a:lnTo>
                  <a:lnTo>
                    <a:pt x="222802" y="102195"/>
                  </a:lnTo>
                  <a:lnTo>
                    <a:pt x="232005" y="141853"/>
                  </a:lnTo>
                  <a:lnTo>
                    <a:pt x="235114" y="202765"/>
                  </a:lnTo>
                  <a:lnTo>
                    <a:pt x="227323" y="262717"/>
                  </a:lnTo>
                  <a:lnTo>
                    <a:pt x="211399" y="316500"/>
                  </a:lnTo>
                  <a:lnTo>
                    <a:pt x="186071" y="361265"/>
                  </a:lnTo>
                  <a:lnTo>
                    <a:pt x="159900" y="387721"/>
                  </a:lnTo>
                  <a:lnTo>
                    <a:pt x="109238" y="413337"/>
                  </a:lnTo>
                  <a:lnTo>
                    <a:pt x="98809" y="417254"/>
                  </a:lnTo>
                  <a:lnTo>
                    <a:pt x="56186" y="417178"/>
                  </a:lnTo>
                  <a:lnTo>
                    <a:pt x="17691" y="404158"/>
                  </a:lnTo>
                  <a:lnTo>
                    <a:pt x="9702" y="395927"/>
                  </a:lnTo>
                  <a:lnTo>
                    <a:pt x="826" y="374303"/>
                  </a:lnTo>
                  <a:lnTo>
                    <a:pt x="0" y="352215"/>
                  </a:lnTo>
                  <a:lnTo>
                    <a:pt x="1418" y="341411"/>
                  </a:lnTo>
                  <a:lnTo>
                    <a:pt x="12352" y="323168"/>
                  </a:lnTo>
                  <a:lnTo>
                    <a:pt x="20181" y="315028"/>
                  </a:lnTo>
                  <a:lnTo>
                    <a:pt x="41358" y="305983"/>
                  </a:lnTo>
                  <a:lnTo>
                    <a:pt x="98670" y="300176"/>
                  </a:lnTo>
                  <a:lnTo>
                    <a:pt x="137903" y="304760"/>
                  </a:lnTo>
                  <a:lnTo>
                    <a:pt x="193342" y="331586"/>
                  </a:lnTo>
                  <a:lnTo>
                    <a:pt x="253588" y="365592"/>
                  </a:lnTo>
                  <a:lnTo>
                    <a:pt x="316305" y="397981"/>
                  </a:lnTo>
                  <a:lnTo>
                    <a:pt x="330636" y="404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32082" y="1177380"/>
            <a:ext cx="1600333" cy="343889"/>
            <a:chOff x="2432082" y="1177380"/>
            <a:chExt cx="1600333" cy="343889"/>
          </a:xfrm>
        </p:grpSpPr>
        <p:sp>
          <p:nvSpPr>
            <p:cNvPr id="18" name="Freeform 17"/>
            <p:cNvSpPr/>
            <p:nvPr/>
          </p:nvSpPr>
          <p:spPr>
            <a:xfrm>
              <a:off x="2432082" y="134764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00538" y="1177380"/>
              <a:ext cx="284271" cy="343889"/>
            </a:xfrm>
            <a:custGeom>
              <a:avLst/>
              <a:gdLst/>
              <a:ahLst/>
              <a:cxnLst/>
              <a:rect l="0" t="0" r="0" b="0"/>
              <a:pathLst>
                <a:path w="284271" h="343889">
                  <a:moveTo>
                    <a:pt x="0" y="75511"/>
                  </a:moveTo>
                  <a:lnTo>
                    <a:pt x="29309" y="37137"/>
                  </a:lnTo>
                  <a:lnTo>
                    <a:pt x="84953" y="3878"/>
                  </a:lnTo>
                  <a:lnTo>
                    <a:pt x="105607" y="0"/>
                  </a:lnTo>
                  <a:lnTo>
                    <a:pt x="116029" y="604"/>
                  </a:lnTo>
                  <a:lnTo>
                    <a:pt x="133847" y="7514"/>
                  </a:lnTo>
                  <a:lnTo>
                    <a:pt x="149565" y="19553"/>
                  </a:lnTo>
                  <a:lnTo>
                    <a:pt x="185827" y="65932"/>
                  </a:lnTo>
                  <a:lnTo>
                    <a:pt x="201419" y="102438"/>
                  </a:lnTo>
                  <a:lnTo>
                    <a:pt x="208763" y="157865"/>
                  </a:lnTo>
                  <a:lnTo>
                    <a:pt x="207695" y="205717"/>
                  </a:lnTo>
                  <a:lnTo>
                    <a:pt x="187559" y="264401"/>
                  </a:lnTo>
                  <a:lnTo>
                    <a:pt x="161051" y="309874"/>
                  </a:lnTo>
                  <a:lnTo>
                    <a:pt x="134677" y="333945"/>
                  </a:lnTo>
                  <a:lnTo>
                    <a:pt x="108600" y="342449"/>
                  </a:lnTo>
                  <a:lnTo>
                    <a:pt x="81022" y="343888"/>
                  </a:lnTo>
                  <a:lnTo>
                    <a:pt x="60966" y="336730"/>
                  </a:lnTo>
                  <a:lnTo>
                    <a:pt x="36522" y="319545"/>
                  </a:lnTo>
                  <a:lnTo>
                    <a:pt x="27931" y="300174"/>
                  </a:lnTo>
                  <a:lnTo>
                    <a:pt x="25640" y="288457"/>
                  </a:lnTo>
                  <a:lnTo>
                    <a:pt x="28792" y="278306"/>
                  </a:lnTo>
                  <a:lnTo>
                    <a:pt x="44772" y="260788"/>
                  </a:lnTo>
                  <a:lnTo>
                    <a:pt x="70592" y="251443"/>
                  </a:lnTo>
                  <a:lnTo>
                    <a:pt x="129238" y="245444"/>
                  </a:lnTo>
                  <a:lnTo>
                    <a:pt x="191628" y="252494"/>
                  </a:lnTo>
                  <a:lnTo>
                    <a:pt x="251672" y="248511"/>
                  </a:lnTo>
                  <a:lnTo>
                    <a:pt x="284270" y="243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7575" y="133711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27088" y="1213364"/>
              <a:ext cx="305327" cy="289269"/>
            </a:xfrm>
            <a:custGeom>
              <a:avLst/>
              <a:gdLst/>
              <a:ahLst/>
              <a:cxnLst/>
              <a:rect l="0" t="0" r="0" b="0"/>
              <a:pathLst>
                <a:path w="305327" h="289269">
                  <a:moveTo>
                    <a:pt x="0" y="50055"/>
                  </a:moveTo>
                  <a:lnTo>
                    <a:pt x="34897" y="20747"/>
                  </a:lnTo>
                  <a:lnTo>
                    <a:pt x="64152" y="6146"/>
                  </a:lnTo>
                  <a:lnTo>
                    <a:pt x="100636" y="0"/>
                  </a:lnTo>
                  <a:lnTo>
                    <a:pt x="141082" y="3769"/>
                  </a:lnTo>
                  <a:lnTo>
                    <a:pt x="177113" y="17883"/>
                  </a:lnTo>
                  <a:lnTo>
                    <a:pt x="204426" y="36883"/>
                  </a:lnTo>
                  <a:lnTo>
                    <a:pt x="216808" y="56679"/>
                  </a:lnTo>
                  <a:lnTo>
                    <a:pt x="225041" y="81075"/>
                  </a:lnTo>
                  <a:lnTo>
                    <a:pt x="230326" y="137984"/>
                  </a:lnTo>
                  <a:lnTo>
                    <a:pt x="228709" y="169853"/>
                  </a:lnTo>
                  <a:lnTo>
                    <a:pt x="208607" y="225321"/>
                  </a:lnTo>
                  <a:lnTo>
                    <a:pt x="194490" y="247274"/>
                  </a:lnTo>
                  <a:lnTo>
                    <a:pt x="176517" y="264830"/>
                  </a:lnTo>
                  <a:lnTo>
                    <a:pt x="141078" y="282278"/>
                  </a:lnTo>
                  <a:lnTo>
                    <a:pt x="100943" y="289268"/>
                  </a:lnTo>
                  <a:lnTo>
                    <a:pt x="79568" y="284663"/>
                  </a:lnTo>
                  <a:lnTo>
                    <a:pt x="70593" y="280160"/>
                  </a:lnTo>
                  <a:lnTo>
                    <a:pt x="57501" y="265798"/>
                  </a:lnTo>
                  <a:lnTo>
                    <a:pt x="52372" y="257055"/>
                  </a:lnTo>
                  <a:lnTo>
                    <a:pt x="51292" y="247716"/>
                  </a:lnTo>
                  <a:lnTo>
                    <a:pt x="56332" y="227982"/>
                  </a:lnTo>
                  <a:lnTo>
                    <a:pt x="69490" y="213752"/>
                  </a:lnTo>
                  <a:lnTo>
                    <a:pt x="77912" y="208319"/>
                  </a:lnTo>
                  <a:lnTo>
                    <a:pt x="112122" y="200674"/>
                  </a:lnTo>
                  <a:lnTo>
                    <a:pt x="165604" y="199260"/>
                  </a:lnTo>
                  <a:lnTo>
                    <a:pt x="221228" y="209033"/>
                  </a:lnTo>
                  <a:lnTo>
                    <a:pt x="280560" y="224499"/>
                  </a:lnTo>
                  <a:lnTo>
                    <a:pt x="305326" y="229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295005" y="1955303"/>
            <a:ext cx="2611068" cy="779965"/>
            <a:chOff x="1295005" y="1955303"/>
            <a:chExt cx="2611068" cy="779965"/>
          </a:xfrm>
        </p:grpSpPr>
        <p:sp>
          <p:nvSpPr>
            <p:cNvPr id="23" name="Freeform 22"/>
            <p:cNvSpPr/>
            <p:nvPr/>
          </p:nvSpPr>
          <p:spPr>
            <a:xfrm>
              <a:off x="1410042" y="1955303"/>
              <a:ext cx="190290" cy="311125"/>
            </a:xfrm>
            <a:custGeom>
              <a:avLst/>
              <a:gdLst/>
              <a:ahLst/>
              <a:cxnLst/>
              <a:rect l="0" t="0" r="0" b="0"/>
              <a:pathLst>
                <a:path w="190290" h="311125">
                  <a:moveTo>
                    <a:pt x="42890" y="24054"/>
                  </a:moveTo>
                  <a:lnTo>
                    <a:pt x="31712" y="35233"/>
                  </a:lnTo>
                  <a:lnTo>
                    <a:pt x="30759" y="33846"/>
                  </a:lnTo>
                  <a:lnTo>
                    <a:pt x="35939" y="19827"/>
                  </a:lnTo>
                  <a:lnTo>
                    <a:pt x="49159" y="7358"/>
                  </a:lnTo>
                  <a:lnTo>
                    <a:pt x="57598" y="2395"/>
                  </a:lnTo>
                  <a:lnTo>
                    <a:pt x="76333" y="0"/>
                  </a:lnTo>
                  <a:lnTo>
                    <a:pt x="95188" y="4005"/>
                  </a:lnTo>
                  <a:lnTo>
                    <a:pt x="111367" y="13583"/>
                  </a:lnTo>
                  <a:lnTo>
                    <a:pt x="133630" y="43309"/>
                  </a:lnTo>
                  <a:lnTo>
                    <a:pt x="149455" y="81752"/>
                  </a:lnTo>
                  <a:lnTo>
                    <a:pt x="150374" y="122778"/>
                  </a:lnTo>
                  <a:lnTo>
                    <a:pt x="139034" y="185798"/>
                  </a:lnTo>
                  <a:lnTo>
                    <a:pt x="115477" y="244520"/>
                  </a:lnTo>
                  <a:lnTo>
                    <a:pt x="100887" y="270608"/>
                  </a:lnTo>
                  <a:lnTo>
                    <a:pt x="72943" y="297278"/>
                  </a:lnTo>
                  <a:lnTo>
                    <a:pt x="52737" y="308484"/>
                  </a:lnTo>
                  <a:lnTo>
                    <a:pt x="32059" y="311124"/>
                  </a:lnTo>
                  <a:lnTo>
                    <a:pt x="21631" y="310191"/>
                  </a:lnTo>
                  <a:lnTo>
                    <a:pt x="13510" y="306059"/>
                  </a:lnTo>
                  <a:lnTo>
                    <a:pt x="1366" y="292109"/>
                  </a:lnTo>
                  <a:lnTo>
                    <a:pt x="0" y="283476"/>
                  </a:lnTo>
                  <a:lnTo>
                    <a:pt x="4721" y="264525"/>
                  </a:lnTo>
                  <a:lnTo>
                    <a:pt x="17737" y="250643"/>
                  </a:lnTo>
                  <a:lnTo>
                    <a:pt x="26121" y="245303"/>
                  </a:lnTo>
                  <a:lnTo>
                    <a:pt x="44796" y="242490"/>
                  </a:lnTo>
                  <a:lnTo>
                    <a:pt x="96559" y="244627"/>
                  </a:lnTo>
                  <a:lnTo>
                    <a:pt x="134831" y="250586"/>
                  </a:lnTo>
                  <a:lnTo>
                    <a:pt x="190289" y="276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95005" y="2316269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0"/>
                  </a:moveTo>
                  <a:lnTo>
                    <a:pt x="379916" y="16788"/>
                  </a:lnTo>
                  <a:lnTo>
                    <a:pt x="325866" y="23333"/>
                  </a:lnTo>
                  <a:lnTo>
                    <a:pt x="264540" y="29956"/>
                  </a:lnTo>
                  <a:lnTo>
                    <a:pt x="205676" y="32433"/>
                  </a:lnTo>
                  <a:lnTo>
                    <a:pt x="142552" y="40608"/>
                  </a:lnTo>
                  <a:lnTo>
                    <a:pt x="80237" y="49052"/>
                  </a:lnTo>
                  <a:lnTo>
                    <a:pt x="27894" y="55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10818" y="2421554"/>
              <a:ext cx="260195" cy="313714"/>
            </a:xfrm>
            <a:custGeom>
              <a:avLst/>
              <a:gdLst/>
              <a:ahLst/>
              <a:cxnLst/>
              <a:rect l="0" t="0" r="0" b="0"/>
              <a:pathLst>
                <a:path w="260195" h="313714">
                  <a:moveTo>
                    <a:pt x="200042" y="0"/>
                  </a:moveTo>
                  <a:lnTo>
                    <a:pt x="162564" y="8333"/>
                  </a:lnTo>
                  <a:lnTo>
                    <a:pt x="105896" y="18645"/>
                  </a:lnTo>
                  <a:lnTo>
                    <a:pt x="84499" y="25054"/>
                  </a:lnTo>
                  <a:lnTo>
                    <a:pt x="66411" y="38041"/>
                  </a:lnTo>
                  <a:lnTo>
                    <a:pt x="51743" y="55512"/>
                  </a:lnTo>
                  <a:lnTo>
                    <a:pt x="41324" y="74975"/>
                  </a:lnTo>
                  <a:lnTo>
                    <a:pt x="39034" y="95323"/>
                  </a:lnTo>
                  <a:lnTo>
                    <a:pt x="40060" y="105663"/>
                  </a:lnTo>
                  <a:lnTo>
                    <a:pt x="45424" y="111386"/>
                  </a:lnTo>
                  <a:lnTo>
                    <a:pt x="53680" y="114032"/>
                  </a:lnTo>
                  <a:lnTo>
                    <a:pt x="84536" y="112166"/>
                  </a:lnTo>
                  <a:lnTo>
                    <a:pt x="106592" y="109513"/>
                  </a:lnTo>
                  <a:lnTo>
                    <a:pt x="167011" y="120342"/>
                  </a:lnTo>
                  <a:lnTo>
                    <a:pt x="216350" y="135902"/>
                  </a:lnTo>
                  <a:lnTo>
                    <a:pt x="234976" y="151648"/>
                  </a:lnTo>
                  <a:lnTo>
                    <a:pt x="253026" y="180243"/>
                  </a:lnTo>
                  <a:lnTo>
                    <a:pt x="260194" y="216532"/>
                  </a:lnTo>
                  <a:lnTo>
                    <a:pt x="255632" y="237006"/>
                  </a:lnTo>
                  <a:lnTo>
                    <a:pt x="233639" y="269214"/>
                  </a:lnTo>
                  <a:lnTo>
                    <a:pt x="208047" y="285398"/>
                  </a:lnTo>
                  <a:lnTo>
                    <a:pt x="154476" y="305013"/>
                  </a:lnTo>
                  <a:lnTo>
                    <a:pt x="101094" y="313713"/>
                  </a:lnTo>
                  <a:lnTo>
                    <a:pt x="42949" y="30412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21125" y="2399726"/>
              <a:ext cx="247746" cy="158700"/>
            </a:xfrm>
            <a:custGeom>
              <a:avLst/>
              <a:gdLst/>
              <a:ahLst/>
              <a:cxnLst/>
              <a:rect l="0" t="0" r="0" b="0"/>
              <a:pathLst>
                <a:path w="247746" h="158700">
                  <a:moveTo>
                    <a:pt x="5590" y="148170"/>
                  </a:moveTo>
                  <a:lnTo>
                    <a:pt x="0" y="131403"/>
                  </a:lnTo>
                  <a:lnTo>
                    <a:pt x="694" y="124124"/>
                  </a:lnTo>
                  <a:lnTo>
                    <a:pt x="29582" y="63048"/>
                  </a:lnTo>
                  <a:lnTo>
                    <a:pt x="56063" y="13521"/>
                  </a:lnTo>
                  <a:lnTo>
                    <a:pt x="72476" y="1369"/>
                  </a:lnTo>
                  <a:lnTo>
                    <a:pt x="81766" y="0"/>
                  </a:lnTo>
                  <a:lnTo>
                    <a:pt x="101447" y="4718"/>
                  </a:lnTo>
                  <a:lnTo>
                    <a:pt x="118773" y="17733"/>
                  </a:lnTo>
                  <a:lnTo>
                    <a:pt x="170382" y="79786"/>
                  </a:lnTo>
                  <a:lnTo>
                    <a:pt x="219660" y="138906"/>
                  </a:lnTo>
                  <a:lnTo>
                    <a:pt x="247745" y="158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42528" y="2358383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115814" y="0"/>
                  </a:moveTo>
                  <a:lnTo>
                    <a:pt x="99003" y="19151"/>
                  </a:lnTo>
                  <a:lnTo>
                    <a:pt x="66315" y="78806"/>
                  </a:lnTo>
                  <a:lnTo>
                    <a:pt x="45768" y="133677"/>
                  </a:lnTo>
                  <a:lnTo>
                    <a:pt x="20392" y="18645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32124" y="235838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74238" y="2463668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6932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69077" y="234785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4"/>
                  </a:lnTo>
                  <a:lnTo>
                    <a:pt x="25458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53539" y="2200455"/>
              <a:ext cx="20866" cy="336913"/>
            </a:xfrm>
            <a:custGeom>
              <a:avLst/>
              <a:gdLst/>
              <a:ahLst/>
              <a:cxnLst/>
              <a:rect l="0" t="0" r="0" b="0"/>
              <a:pathLst>
                <a:path w="20866" h="336913">
                  <a:moveTo>
                    <a:pt x="10336" y="0"/>
                  </a:moveTo>
                  <a:lnTo>
                    <a:pt x="2003" y="62478"/>
                  </a:lnTo>
                  <a:lnTo>
                    <a:pt x="458" y="111319"/>
                  </a:lnTo>
                  <a:lnTo>
                    <a:pt x="0" y="167125"/>
                  </a:lnTo>
                  <a:lnTo>
                    <a:pt x="5435" y="227205"/>
                  </a:lnTo>
                  <a:lnTo>
                    <a:pt x="10538" y="280104"/>
                  </a:lnTo>
                  <a:lnTo>
                    <a:pt x="2086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69202" y="207411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21057" y="0"/>
                  </a:moveTo>
                  <a:lnTo>
                    <a:pt x="4268" y="5994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06031" y="233732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232" y="17958"/>
                  </a:lnTo>
                  <a:lnTo>
                    <a:pt x="64905" y="35149"/>
                  </a:lnTo>
                  <a:lnTo>
                    <a:pt x="11782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86479" y="2432082"/>
              <a:ext cx="19594" cy="210572"/>
            </a:xfrm>
            <a:custGeom>
              <a:avLst/>
              <a:gdLst/>
              <a:ahLst/>
              <a:cxnLst/>
              <a:rect l="0" t="0" r="0" b="0"/>
              <a:pathLst>
                <a:path w="19594" h="210572">
                  <a:moveTo>
                    <a:pt x="9065" y="0"/>
                  </a:moveTo>
                  <a:lnTo>
                    <a:pt x="0" y="58617"/>
                  </a:lnTo>
                  <a:lnTo>
                    <a:pt x="7062" y="118334"/>
                  </a:lnTo>
                  <a:lnTo>
                    <a:pt x="16037" y="176761"/>
                  </a:lnTo>
                  <a:lnTo>
                    <a:pt x="19593" y="210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45167" y="2484725"/>
              <a:ext cx="139849" cy="113582"/>
            </a:xfrm>
            <a:custGeom>
              <a:avLst/>
              <a:gdLst/>
              <a:ahLst/>
              <a:cxnLst/>
              <a:rect l="0" t="0" r="0" b="0"/>
              <a:pathLst>
                <a:path w="139849" h="113582">
                  <a:moveTo>
                    <a:pt x="139848" y="31585"/>
                  </a:moveTo>
                  <a:lnTo>
                    <a:pt x="78975" y="65914"/>
                  </a:lnTo>
                  <a:lnTo>
                    <a:pt x="18614" y="112465"/>
                  </a:lnTo>
                  <a:lnTo>
                    <a:pt x="12232" y="113581"/>
                  </a:lnTo>
                  <a:lnTo>
                    <a:pt x="6807" y="110815"/>
                  </a:lnTo>
                  <a:lnTo>
                    <a:pt x="2021" y="105462"/>
                  </a:lnTo>
                  <a:lnTo>
                    <a:pt x="0" y="98384"/>
                  </a:lnTo>
                  <a:lnTo>
                    <a:pt x="875" y="81161"/>
                  </a:lnTo>
                  <a:lnTo>
                    <a:pt x="26512" y="20788"/>
                  </a:lnTo>
                  <a:lnTo>
                    <a:pt x="345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389761" y="2773934"/>
            <a:ext cx="958094" cy="689942"/>
            <a:chOff x="1389761" y="2773934"/>
            <a:chExt cx="958094" cy="689942"/>
          </a:xfrm>
        </p:grpSpPr>
        <p:sp>
          <p:nvSpPr>
            <p:cNvPr id="37" name="Freeform 36"/>
            <p:cNvSpPr/>
            <p:nvPr/>
          </p:nvSpPr>
          <p:spPr>
            <a:xfrm>
              <a:off x="1389761" y="2773934"/>
              <a:ext cx="958094" cy="100346"/>
            </a:xfrm>
            <a:custGeom>
              <a:avLst/>
              <a:gdLst/>
              <a:ahLst/>
              <a:cxnLst/>
              <a:rect l="0" t="0" r="0" b="0"/>
              <a:pathLst>
                <a:path w="958094" h="100346">
                  <a:moveTo>
                    <a:pt x="958093" y="5589"/>
                  </a:moveTo>
                  <a:lnTo>
                    <a:pt x="899477" y="0"/>
                  </a:lnTo>
                  <a:lnTo>
                    <a:pt x="853508" y="2113"/>
                  </a:lnTo>
                  <a:lnTo>
                    <a:pt x="797254" y="10148"/>
                  </a:lnTo>
                  <a:lnTo>
                    <a:pt x="747310" y="14349"/>
                  </a:lnTo>
                  <a:lnTo>
                    <a:pt x="692239" y="24174"/>
                  </a:lnTo>
                  <a:lnTo>
                    <a:pt x="633787" y="32802"/>
                  </a:lnTo>
                  <a:lnTo>
                    <a:pt x="570336" y="36311"/>
                  </a:lnTo>
                  <a:lnTo>
                    <a:pt x="512742" y="42593"/>
                  </a:lnTo>
                  <a:lnTo>
                    <a:pt x="456305" y="47863"/>
                  </a:lnTo>
                  <a:lnTo>
                    <a:pt x="396977" y="55837"/>
                  </a:lnTo>
                  <a:lnTo>
                    <a:pt x="334869" y="63348"/>
                  </a:lnTo>
                  <a:lnTo>
                    <a:pt x="286134" y="72745"/>
                  </a:lnTo>
                  <a:lnTo>
                    <a:pt x="224500" y="77996"/>
                  </a:lnTo>
                  <a:lnTo>
                    <a:pt x="173233" y="80075"/>
                  </a:lnTo>
                  <a:lnTo>
                    <a:pt x="116449" y="86410"/>
                  </a:lnTo>
                  <a:lnTo>
                    <a:pt x="67779" y="89977"/>
                  </a:lnTo>
                  <a:lnTo>
                    <a:pt x="15122" y="97951"/>
                  </a:lnTo>
                  <a:lnTo>
                    <a:pt x="0" y="100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16650" y="2892074"/>
              <a:ext cx="175574" cy="240343"/>
            </a:xfrm>
            <a:custGeom>
              <a:avLst/>
              <a:gdLst/>
              <a:ahLst/>
              <a:cxnLst/>
              <a:rect l="0" t="0" r="0" b="0"/>
              <a:pathLst>
                <a:path w="175574" h="240343">
                  <a:moveTo>
                    <a:pt x="31080" y="34848"/>
                  </a:moveTo>
                  <a:lnTo>
                    <a:pt x="36669" y="18080"/>
                  </a:lnTo>
                  <a:lnTo>
                    <a:pt x="48772" y="6728"/>
                  </a:lnTo>
                  <a:lnTo>
                    <a:pt x="56913" y="2064"/>
                  </a:lnTo>
                  <a:lnTo>
                    <a:pt x="78436" y="0"/>
                  </a:lnTo>
                  <a:lnTo>
                    <a:pt x="102430" y="4152"/>
                  </a:lnTo>
                  <a:lnTo>
                    <a:pt x="134499" y="19644"/>
                  </a:lnTo>
                  <a:lnTo>
                    <a:pt x="151523" y="32380"/>
                  </a:lnTo>
                  <a:lnTo>
                    <a:pt x="168673" y="58293"/>
                  </a:lnTo>
                  <a:lnTo>
                    <a:pt x="175573" y="99376"/>
                  </a:lnTo>
                  <a:lnTo>
                    <a:pt x="169500" y="156086"/>
                  </a:lnTo>
                  <a:lnTo>
                    <a:pt x="159181" y="190093"/>
                  </a:lnTo>
                  <a:lnTo>
                    <a:pt x="148065" y="207571"/>
                  </a:lnTo>
                  <a:lnTo>
                    <a:pt x="123064" y="230565"/>
                  </a:lnTo>
                  <a:lnTo>
                    <a:pt x="97308" y="238817"/>
                  </a:lnTo>
                  <a:lnTo>
                    <a:pt x="53043" y="240342"/>
                  </a:lnTo>
                  <a:lnTo>
                    <a:pt x="38703" y="238525"/>
                  </a:lnTo>
                  <a:lnTo>
                    <a:pt x="16531" y="227146"/>
                  </a:lnTo>
                  <a:lnTo>
                    <a:pt x="7343" y="219199"/>
                  </a:lnTo>
                  <a:lnTo>
                    <a:pt x="2387" y="210391"/>
                  </a:lnTo>
                  <a:lnTo>
                    <a:pt x="0" y="191246"/>
                  </a:lnTo>
                  <a:lnTo>
                    <a:pt x="3341" y="183567"/>
                  </a:lnTo>
                  <a:lnTo>
                    <a:pt x="16412" y="171915"/>
                  </a:lnTo>
                  <a:lnTo>
                    <a:pt x="37039" y="165957"/>
                  </a:lnTo>
                  <a:lnTo>
                    <a:pt x="97375" y="161818"/>
                  </a:lnTo>
                  <a:lnTo>
                    <a:pt x="115308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16145" y="3148020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39753" y="17959"/>
                  </a:lnTo>
                  <a:lnTo>
                    <a:pt x="188345" y="28547"/>
                  </a:lnTo>
                  <a:lnTo>
                    <a:pt x="133130" y="36575"/>
                  </a:lnTo>
                  <a:lnTo>
                    <a:pt x="85589" y="46062"/>
                  </a:lnTo>
                  <a:lnTo>
                    <a:pt x="22972" y="5134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10901" y="3242777"/>
              <a:ext cx="160736" cy="221099"/>
            </a:xfrm>
            <a:custGeom>
              <a:avLst/>
              <a:gdLst/>
              <a:ahLst/>
              <a:cxnLst/>
              <a:rect l="0" t="0" r="0" b="0"/>
              <a:pathLst>
                <a:path w="160736" h="221099">
                  <a:moveTo>
                    <a:pt x="105285" y="0"/>
                  </a:moveTo>
                  <a:lnTo>
                    <a:pt x="82928" y="0"/>
                  </a:lnTo>
                  <a:lnTo>
                    <a:pt x="65713" y="6239"/>
                  </a:lnTo>
                  <a:lnTo>
                    <a:pt x="22345" y="29851"/>
                  </a:lnTo>
                  <a:lnTo>
                    <a:pt x="10711" y="46022"/>
                  </a:lnTo>
                  <a:lnTo>
                    <a:pt x="3174" y="80446"/>
                  </a:lnTo>
                  <a:lnTo>
                    <a:pt x="5625" y="87556"/>
                  </a:lnTo>
                  <a:lnTo>
                    <a:pt x="10769" y="91126"/>
                  </a:lnTo>
                  <a:lnTo>
                    <a:pt x="25844" y="91973"/>
                  </a:lnTo>
                  <a:lnTo>
                    <a:pt x="79919" y="85479"/>
                  </a:lnTo>
                  <a:lnTo>
                    <a:pt x="114537" y="90188"/>
                  </a:lnTo>
                  <a:lnTo>
                    <a:pt x="141432" y="104581"/>
                  </a:lnTo>
                  <a:lnTo>
                    <a:pt x="153716" y="123300"/>
                  </a:lnTo>
                  <a:lnTo>
                    <a:pt x="160735" y="146047"/>
                  </a:lnTo>
                  <a:lnTo>
                    <a:pt x="159955" y="167855"/>
                  </a:lnTo>
                  <a:lnTo>
                    <a:pt x="154600" y="177414"/>
                  </a:lnTo>
                  <a:lnTo>
                    <a:pt x="136172" y="194274"/>
                  </a:lnTo>
                  <a:lnTo>
                    <a:pt x="99489" y="211331"/>
                  </a:lnTo>
                  <a:lnTo>
                    <a:pt x="46342" y="21916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369119" y="2737409"/>
            <a:ext cx="684353" cy="582190"/>
            <a:chOff x="3369119" y="2737409"/>
            <a:chExt cx="684353" cy="582190"/>
          </a:xfrm>
        </p:grpSpPr>
        <p:sp>
          <p:nvSpPr>
            <p:cNvPr id="42" name="Freeform 41"/>
            <p:cNvSpPr/>
            <p:nvPr/>
          </p:nvSpPr>
          <p:spPr>
            <a:xfrm>
              <a:off x="3369119" y="2737409"/>
              <a:ext cx="684353" cy="21058"/>
            </a:xfrm>
            <a:custGeom>
              <a:avLst/>
              <a:gdLst/>
              <a:ahLst/>
              <a:cxnLst/>
              <a:rect l="0" t="0" r="0" b="0"/>
              <a:pathLst>
                <a:path w="684353" h="21058">
                  <a:moveTo>
                    <a:pt x="684352" y="0"/>
                  </a:moveTo>
                  <a:lnTo>
                    <a:pt x="635422" y="0"/>
                  </a:lnTo>
                  <a:lnTo>
                    <a:pt x="576291" y="0"/>
                  </a:lnTo>
                  <a:lnTo>
                    <a:pt x="522482" y="0"/>
                  </a:lnTo>
                  <a:lnTo>
                    <a:pt x="459399" y="1170"/>
                  </a:lnTo>
                  <a:lnTo>
                    <a:pt x="408810" y="8333"/>
                  </a:lnTo>
                  <a:lnTo>
                    <a:pt x="355485" y="9878"/>
                  </a:lnTo>
                  <a:lnTo>
                    <a:pt x="292892" y="10336"/>
                  </a:lnTo>
                  <a:lnTo>
                    <a:pt x="229821" y="10490"/>
                  </a:lnTo>
                  <a:lnTo>
                    <a:pt x="171132" y="10521"/>
                  </a:lnTo>
                  <a:lnTo>
                    <a:pt x="121545" y="11696"/>
                  </a:lnTo>
                  <a:lnTo>
                    <a:pt x="69809" y="17763"/>
                  </a:lnTo>
                  <a:lnTo>
                    <a:pt x="15522" y="20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42860" y="2827602"/>
              <a:ext cx="147400" cy="178522"/>
            </a:xfrm>
            <a:custGeom>
              <a:avLst/>
              <a:gdLst/>
              <a:ahLst/>
              <a:cxnLst/>
              <a:rect l="0" t="0" r="0" b="0"/>
              <a:pathLst>
                <a:path w="147400" h="178522">
                  <a:moveTo>
                    <a:pt x="0" y="15092"/>
                  </a:moveTo>
                  <a:lnTo>
                    <a:pt x="43963" y="438"/>
                  </a:lnTo>
                  <a:lnTo>
                    <a:pt x="63992" y="0"/>
                  </a:lnTo>
                  <a:lnTo>
                    <a:pt x="83423" y="4875"/>
                  </a:lnTo>
                  <a:lnTo>
                    <a:pt x="99858" y="14840"/>
                  </a:lnTo>
                  <a:lnTo>
                    <a:pt x="122264" y="44783"/>
                  </a:lnTo>
                  <a:lnTo>
                    <a:pt x="132542" y="83291"/>
                  </a:lnTo>
                  <a:lnTo>
                    <a:pt x="129999" y="129926"/>
                  </a:lnTo>
                  <a:lnTo>
                    <a:pt x="118608" y="154257"/>
                  </a:lnTo>
                  <a:lnTo>
                    <a:pt x="110658" y="164020"/>
                  </a:lnTo>
                  <a:lnTo>
                    <a:pt x="89345" y="174869"/>
                  </a:lnTo>
                  <a:lnTo>
                    <a:pt x="65445" y="178521"/>
                  </a:lnTo>
                  <a:lnTo>
                    <a:pt x="43124" y="176244"/>
                  </a:lnTo>
                  <a:lnTo>
                    <a:pt x="34599" y="171660"/>
                  </a:lnTo>
                  <a:lnTo>
                    <a:pt x="22006" y="157207"/>
                  </a:lnTo>
                  <a:lnTo>
                    <a:pt x="20520" y="149610"/>
                  </a:lnTo>
                  <a:lnTo>
                    <a:pt x="21869" y="142205"/>
                  </a:lnTo>
                  <a:lnTo>
                    <a:pt x="25107" y="134929"/>
                  </a:lnTo>
                  <a:lnTo>
                    <a:pt x="38065" y="123725"/>
                  </a:lnTo>
                  <a:lnTo>
                    <a:pt x="56692" y="116016"/>
                  </a:lnTo>
                  <a:lnTo>
                    <a:pt x="106778" y="111067"/>
                  </a:lnTo>
                  <a:lnTo>
                    <a:pt x="147399" y="109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06031" y="302167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8071" y="14655"/>
                  </a:lnTo>
                  <a:lnTo>
                    <a:pt x="110625" y="27028"/>
                  </a:lnTo>
                  <a:lnTo>
                    <a:pt x="56123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99685" y="3116435"/>
              <a:ext cx="109387" cy="203164"/>
            </a:xfrm>
            <a:custGeom>
              <a:avLst/>
              <a:gdLst/>
              <a:ahLst/>
              <a:cxnLst/>
              <a:rect l="0" t="0" r="0" b="0"/>
              <a:pathLst>
                <a:path w="109387" h="203164">
                  <a:moveTo>
                    <a:pt x="64273" y="0"/>
                  </a:moveTo>
                  <a:lnTo>
                    <a:pt x="20310" y="14654"/>
                  </a:lnTo>
                  <a:lnTo>
                    <a:pt x="6520" y="27570"/>
                  </a:lnTo>
                  <a:lnTo>
                    <a:pt x="1205" y="35928"/>
                  </a:lnTo>
                  <a:lnTo>
                    <a:pt x="0" y="43839"/>
                  </a:lnTo>
                  <a:lnTo>
                    <a:pt x="1538" y="51453"/>
                  </a:lnTo>
                  <a:lnTo>
                    <a:pt x="4902" y="58868"/>
                  </a:lnTo>
                  <a:lnTo>
                    <a:pt x="17999" y="70227"/>
                  </a:lnTo>
                  <a:lnTo>
                    <a:pt x="80114" y="103652"/>
                  </a:lnTo>
                  <a:lnTo>
                    <a:pt x="96783" y="128978"/>
                  </a:lnTo>
                  <a:lnTo>
                    <a:pt x="109131" y="158708"/>
                  </a:lnTo>
                  <a:lnTo>
                    <a:pt x="109386" y="167807"/>
                  </a:lnTo>
                  <a:lnTo>
                    <a:pt x="103431" y="184155"/>
                  </a:lnTo>
                  <a:lnTo>
                    <a:pt x="89865" y="196100"/>
                  </a:lnTo>
                  <a:lnTo>
                    <a:pt x="81335" y="200924"/>
                  </a:lnTo>
                  <a:lnTo>
                    <a:pt x="59378" y="203163"/>
                  </a:lnTo>
                  <a:lnTo>
                    <a:pt x="1163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655901" y="4005768"/>
            <a:ext cx="1986960" cy="661410"/>
            <a:chOff x="1655901" y="4005768"/>
            <a:chExt cx="1986960" cy="661410"/>
          </a:xfrm>
        </p:grpSpPr>
        <p:sp>
          <p:nvSpPr>
            <p:cNvPr id="47" name="Freeform 46"/>
            <p:cNvSpPr/>
            <p:nvPr/>
          </p:nvSpPr>
          <p:spPr>
            <a:xfrm>
              <a:off x="1655901" y="4298199"/>
              <a:ext cx="239229" cy="218527"/>
            </a:xfrm>
            <a:custGeom>
              <a:avLst/>
              <a:gdLst/>
              <a:ahLst/>
              <a:cxnLst/>
              <a:rect l="0" t="0" r="0" b="0"/>
              <a:pathLst>
                <a:path w="239229" h="218527">
                  <a:moveTo>
                    <a:pt x="18130" y="176412"/>
                  </a:moveTo>
                  <a:lnTo>
                    <a:pt x="6951" y="159645"/>
                  </a:lnTo>
                  <a:lnTo>
                    <a:pt x="0" y="126860"/>
                  </a:lnTo>
                  <a:lnTo>
                    <a:pt x="6056" y="82266"/>
                  </a:lnTo>
                  <a:lnTo>
                    <a:pt x="21637" y="39662"/>
                  </a:lnTo>
                  <a:lnTo>
                    <a:pt x="46898" y="3041"/>
                  </a:lnTo>
                  <a:lnTo>
                    <a:pt x="54856" y="0"/>
                  </a:lnTo>
                  <a:lnTo>
                    <a:pt x="63671" y="312"/>
                  </a:lnTo>
                  <a:lnTo>
                    <a:pt x="81654" y="6899"/>
                  </a:lnTo>
                  <a:lnTo>
                    <a:pt x="97446" y="17625"/>
                  </a:lnTo>
                  <a:lnTo>
                    <a:pt x="109143" y="33310"/>
                  </a:lnTo>
                  <a:lnTo>
                    <a:pt x="146299" y="93899"/>
                  </a:lnTo>
                  <a:lnTo>
                    <a:pt x="176760" y="153386"/>
                  </a:lnTo>
                  <a:lnTo>
                    <a:pt x="204272" y="191491"/>
                  </a:lnTo>
                  <a:lnTo>
                    <a:pt x="239228" y="218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68787" y="4285098"/>
              <a:ext cx="94758" cy="210571"/>
            </a:xfrm>
            <a:custGeom>
              <a:avLst/>
              <a:gdLst/>
              <a:ahLst/>
              <a:cxnLst/>
              <a:rect l="0" t="0" r="0" b="0"/>
              <a:pathLst>
                <a:path w="94758" h="210571">
                  <a:moveTo>
                    <a:pt x="94757" y="0"/>
                  </a:moveTo>
                  <a:lnTo>
                    <a:pt x="77946" y="19151"/>
                  </a:lnTo>
                  <a:lnTo>
                    <a:pt x="55215" y="65567"/>
                  </a:lnTo>
                  <a:lnTo>
                    <a:pt x="35434" y="125271"/>
                  </a:lnTo>
                  <a:lnTo>
                    <a:pt x="14068" y="18707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2528" y="4268980"/>
              <a:ext cx="94758" cy="5591"/>
            </a:xfrm>
            <a:custGeom>
              <a:avLst/>
              <a:gdLst/>
              <a:ahLst/>
              <a:cxnLst/>
              <a:rect l="0" t="0" r="0" b="0"/>
              <a:pathLst>
                <a:path w="94758" h="5591">
                  <a:moveTo>
                    <a:pt x="94757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53057" y="4358798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89969" y="4242984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67806" y="8334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66461" y="4021886"/>
              <a:ext cx="129023" cy="163790"/>
            </a:xfrm>
            <a:custGeom>
              <a:avLst/>
              <a:gdLst/>
              <a:ahLst/>
              <a:cxnLst/>
              <a:rect l="0" t="0" r="0" b="0"/>
              <a:pathLst>
                <a:path w="129023" h="163790">
                  <a:moveTo>
                    <a:pt x="76192" y="0"/>
                  </a:moveTo>
                  <a:lnTo>
                    <a:pt x="33500" y="3119"/>
                  </a:lnTo>
                  <a:lnTo>
                    <a:pt x="23164" y="5589"/>
                  </a:lnTo>
                  <a:lnTo>
                    <a:pt x="15103" y="10745"/>
                  </a:lnTo>
                  <a:lnTo>
                    <a:pt x="3028" y="25832"/>
                  </a:lnTo>
                  <a:lnTo>
                    <a:pt x="0" y="47355"/>
                  </a:lnTo>
                  <a:lnTo>
                    <a:pt x="3724" y="70180"/>
                  </a:lnTo>
                  <a:lnTo>
                    <a:pt x="13178" y="88123"/>
                  </a:lnTo>
                  <a:lnTo>
                    <a:pt x="20145" y="92674"/>
                  </a:lnTo>
                  <a:lnTo>
                    <a:pt x="37244" y="94610"/>
                  </a:lnTo>
                  <a:lnTo>
                    <a:pt x="87137" y="89523"/>
                  </a:lnTo>
                  <a:lnTo>
                    <a:pt x="106792" y="94770"/>
                  </a:lnTo>
                  <a:lnTo>
                    <a:pt x="123327" y="104901"/>
                  </a:lnTo>
                  <a:lnTo>
                    <a:pt x="127502" y="113218"/>
                  </a:lnTo>
                  <a:lnTo>
                    <a:pt x="129022" y="134937"/>
                  </a:lnTo>
                  <a:lnTo>
                    <a:pt x="125450" y="143770"/>
                  </a:lnTo>
                  <a:lnTo>
                    <a:pt x="112122" y="156705"/>
                  </a:lnTo>
                  <a:lnTo>
                    <a:pt x="88261" y="163233"/>
                  </a:lnTo>
                  <a:lnTo>
                    <a:pt x="45062" y="163789"/>
                  </a:lnTo>
                  <a:lnTo>
                    <a:pt x="2492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79481" y="4254163"/>
              <a:ext cx="242157" cy="9879"/>
            </a:xfrm>
            <a:custGeom>
              <a:avLst/>
              <a:gdLst/>
              <a:ahLst/>
              <a:cxnLst/>
              <a:rect l="0" t="0" r="0" b="0"/>
              <a:pathLst>
                <a:path w="242157" h="9879">
                  <a:moveTo>
                    <a:pt x="242156" y="9878"/>
                  </a:moveTo>
                  <a:lnTo>
                    <a:pt x="193225" y="1545"/>
                  </a:lnTo>
                  <a:lnTo>
                    <a:pt x="145380" y="0"/>
                  </a:lnTo>
                  <a:lnTo>
                    <a:pt x="82400" y="5067"/>
                  </a:lnTo>
                  <a:lnTo>
                    <a:pt x="22343" y="892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62929" y="4316684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52728"/>
                  </a:lnTo>
                  <a:lnTo>
                    <a:pt x="15903" y="208979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20516" y="4358798"/>
              <a:ext cx="148479" cy="112325"/>
            </a:xfrm>
            <a:custGeom>
              <a:avLst/>
              <a:gdLst/>
              <a:ahLst/>
              <a:cxnLst/>
              <a:rect l="0" t="0" r="0" b="0"/>
              <a:pathLst>
                <a:path w="148479" h="112325">
                  <a:moveTo>
                    <a:pt x="148478" y="73699"/>
                  </a:moveTo>
                  <a:lnTo>
                    <a:pt x="93434" y="92827"/>
                  </a:lnTo>
                  <a:lnTo>
                    <a:pt x="42026" y="110579"/>
                  </a:lnTo>
                  <a:lnTo>
                    <a:pt x="28377" y="112324"/>
                  </a:lnTo>
                  <a:lnTo>
                    <a:pt x="18108" y="109978"/>
                  </a:lnTo>
                  <a:lnTo>
                    <a:pt x="10092" y="104903"/>
                  </a:lnTo>
                  <a:lnTo>
                    <a:pt x="3578" y="98012"/>
                  </a:lnTo>
                  <a:lnTo>
                    <a:pt x="406" y="89907"/>
                  </a:lnTo>
                  <a:lnTo>
                    <a:pt x="0" y="71544"/>
                  </a:lnTo>
                  <a:lnTo>
                    <a:pt x="9271" y="23893"/>
                  </a:lnTo>
                  <a:lnTo>
                    <a:pt x="116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69036" y="4253513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41566" y="55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16393" y="4221927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49499" y="55087"/>
                  </a:lnTo>
                  <a:lnTo>
                    <a:pt x="98288" y="115762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6976" y="4005768"/>
              <a:ext cx="165430" cy="212908"/>
            </a:xfrm>
            <a:custGeom>
              <a:avLst/>
              <a:gdLst/>
              <a:ahLst/>
              <a:cxnLst/>
              <a:rect l="0" t="0" r="0" b="0"/>
              <a:pathLst>
                <a:path w="165430" h="212908">
                  <a:moveTo>
                    <a:pt x="111086" y="5589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36838" y="10149"/>
                  </a:lnTo>
                  <a:lnTo>
                    <a:pt x="11228" y="25528"/>
                  </a:lnTo>
                  <a:lnTo>
                    <a:pt x="5909" y="34089"/>
                  </a:lnTo>
                  <a:lnTo>
                    <a:pt x="0" y="56080"/>
                  </a:lnTo>
                  <a:lnTo>
                    <a:pt x="3613" y="78333"/>
                  </a:lnTo>
                  <a:lnTo>
                    <a:pt x="7851" y="89180"/>
                  </a:lnTo>
                  <a:lnTo>
                    <a:pt x="13017" y="94072"/>
                  </a:lnTo>
                  <a:lnTo>
                    <a:pt x="18800" y="94993"/>
                  </a:lnTo>
                  <a:lnTo>
                    <a:pt x="44357" y="91351"/>
                  </a:lnTo>
                  <a:lnTo>
                    <a:pt x="78446" y="93391"/>
                  </a:lnTo>
                  <a:lnTo>
                    <a:pt x="110774" y="104524"/>
                  </a:lnTo>
                  <a:lnTo>
                    <a:pt x="147549" y="129247"/>
                  </a:lnTo>
                  <a:lnTo>
                    <a:pt x="164524" y="155312"/>
                  </a:lnTo>
                  <a:lnTo>
                    <a:pt x="165429" y="165066"/>
                  </a:lnTo>
                  <a:lnTo>
                    <a:pt x="160195" y="185262"/>
                  </a:lnTo>
                  <a:lnTo>
                    <a:pt x="146950" y="199697"/>
                  </a:lnTo>
                  <a:lnTo>
                    <a:pt x="138505" y="205185"/>
                  </a:lnTo>
                  <a:lnTo>
                    <a:pt x="104262" y="212907"/>
                  </a:lnTo>
                  <a:lnTo>
                    <a:pt x="47915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11191" y="4264041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5653" y="0"/>
                  </a:lnTo>
                  <a:lnTo>
                    <a:pt x="171479" y="1170"/>
                  </a:lnTo>
                  <a:lnTo>
                    <a:pt x="112598" y="11453"/>
                  </a:lnTo>
                  <a:lnTo>
                    <a:pt x="50578" y="191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46459" y="4408563"/>
              <a:ext cx="296402" cy="258615"/>
            </a:xfrm>
            <a:custGeom>
              <a:avLst/>
              <a:gdLst/>
              <a:ahLst/>
              <a:cxnLst/>
              <a:rect l="0" t="0" r="0" b="0"/>
              <a:pathLst>
                <a:path w="296402" h="258615">
                  <a:moveTo>
                    <a:pt x="12131" y="55519"/>
                  </a:moveTo>
                  <a:lnTo>
                    <a:pt x="953" y="44341"/>
                  </a:lnTo>
                  <a:lnTo>
                    <a:pt x="0" y="37539"/>
                  </a:lnTo>
                  <a:lnTo>
                    <a:pt x="5180" y="20622"/>
                  </a:lnTo>
                  <a:lnTo>
                    <a:pt x="18400" y="7644"/>
                  </a:lnTo>
                  <a:lnTo>
                    <a:pt x="26839" y="2546"/>
                  </a:lnTo>
                  <a:lnTo>
                    <a:pt x="45574" y="0"/>
                  </a:lnTo>
                  <a:lnTo>
                    <a:pt x="55484" y="959"/>
                  </a:lnTo>
                  <a:lnTo>
                    <a:pt x="72733" y="8263"/>
                  </a:lnTo>
                  <a:lnTo>
                    <a:pt x="102871" y="32017"/>
                  </a:lnTo>
                  <a:lnTo>
                    <a:pt x="118696" y="57915"/>
                  </a:lnTo>
                  <a:lnTo>
                    <a:pt x="126118" y="107682"/>
                  </a:lnTo>
                  <a:lnTo>
                    <a:pt x="124464" y="166386"/>
                  </a:lnTo>
                  <a:lnTo>
                    <a:pt x="113266" y="201453"/>
                  </a:lnTo>
                  <a:lnTo>
                    <a:pt x="88520" y="239154"/>
                  </a:lnTo>
                  <a:lnTo>
                    <a:pt x="62451" y="256289"/>
                  </a:lnTo>
                  <a:lnTo>
                    <a:pt x="42684" y="258614"/>
                  </a:lnTo>
                  <a:lnTo>
                    <a:pt x="23371" y="254578"/>
                  </a:lnTo>
                  <a:lnTo>
                    <a:pt x="6988" y="244986"/>
                  </a:lnTo>
                  <a:lnTo>
                    <a:pt x="2853" y="237982"/>
                  </a:lnTo>
                  <a:lnTo>
                    <a:pt x="1379" y="220842"/>
                  </a:lnTo>
                  <a:lnTo>
                    <a:pt x="7742" y="204645"/>
                  </a:lnTo>
                  <a:lnTo>
                    <a:pt x="19539" y="189648"/>
                  </a:lnTo>
                  <a:lnTo>
                    <a:pt x="45912" y="169221"/>
                  </a:lnTo>
                  <a:lnTo>
                    <a:pt x="65749" y="159476"/>
                  </a:lnTo>
                  <a:lnTo>
                    <a:pt x="107827" y="153002"/>
                  </a:lnTo>
                  <a:lnTo>
                    <a:pt x="157636" y="159220"/>
                  </a:lnTo>
                  <a:lnTo>
                    <a:pt x="201270" y="174833"/>
                  </a:lnTo>
                  <a:lnTo>
                    <a:pt x="239358" y="190308"/>
                  </a:lnTo>
                  <a:lnTo>
                    <a:pt x="296401" y="202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952711" y="4990691"/>
            <a:ext cx="2541359" cy="831515"/>
            <a:chOff x="1952711" y="4990691"/>
            <a:chExt cx="2541359" cy="831515"/>
          </a:xfrm>
        </p:grpSpPr>
        <p:sp>
          <p:nvSpPr>
            <p:cNvPr id="62" name="Freeform 61"/>
            <p:cNvSpPr/>
            <p:nvPr/>
          </p:nvSpPr>
          <p:spPr>
            <a:xfrm>
              <a:off x="1952711" y="5203761"/>
              <a:ext cx="237217" cy="250001"/>
            </a:xfrm>
            <a:custGeom>
              <a:avLst/>
              <a:gdLst/>
              <a:ahLst/>
              <a:cxnLst/>
              <a:rect l="0" t="0" r="0" b="0"/>
              <a:pathLst>
                <a:path w="237217" h="250001">
                  <a:moveTo>
                    <a:pt x="5589" y="197358"/>
                  </a:moveTo>
                  <a:lnTo>
                    <a:pt x="0" y="180590"/>
                  </a:lnTo>
                  <a:lnTo>
                    <a:pt x="3272" y="127842"/>
                  </a:lnTo>
                  <a:lnTo>
                    <a:pt x="8251" y="74268"/>
                  </a:lnTo>
                  <a:lnTo>
                    <a:pt x="24657" y="19972"/>
                  </a:lnTo>
                  <a:lnTo>
                    <a:pt x="35901" y="3096"/>
                  </a:lnTo>
                  <a:lnTo>
                    <a:pt x="43344" y="0"/>
                  </a:lnTo>
                  <a:lnTo>
                    <a:pt x="51816" y="275"/>
                  </a:lnTo>
                  <a:lnTo>
                    <a:pt x="69418" y="6820"/>
                  </a:lnTo>
                  <a:lnTo>
                    <a:pt x="106989" y="36710"/>
                  </a:lnTo>
                  <a:lnTo>
                    <a:pt x="135366" y="82134"/>
                  </a:lnTo>
                  <a:lnTo>
                    <a:pt x="163502" y="143099"/>
                  </a:lnTo>
                  <a:lnTo>
                    <a:pt x="198610" y="205117"/>
                  </a:lnTo>
                  <a:lnTo>
                    <a:pt x="237216" y="250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60200" y="5201077"/>
              <a:ext cx="98143" cy="231628"/>
            </a:xfrm>
            <a:custGeom>
              <a:avLst/>
              <a:gdLst/>
              <a:ahLst/>
              <a:cxnLst/>
              <a:rect l="0" t="0" r="0" b="0"/>
              <a:pathLst>
                <a:path w="98143" h="231628">
                  <a:moveTo>
                    <a:pt x="98142" y="0"/>
                  </a:moveTo>
                  <a:lnTo>
                    <a:pt x="63395" y="62281"/>
                  </a:lnTo>
                  <a:lnTo>
                    <a:pt x="43141" y="116331"/>
                  </a:lnTo>
                  <a:lnTo>
                    <a:pt x="11263" y="177667"/>
                  </a:lnTo>
                  <a:lnTo>
                    <a:pt x="0" y="207840"/>
                  </a:lnTo>
                  <a:lnTo>
                    <a:pt x="338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95212" y="523266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95212" y="5337948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47896" y="5180021"/>
              <a:ext cx="52643" cy="21057"/>
            </a:xfrm>
            <a:custGeom>
              <a:avLst/>
              <a:gdLst/>
              <a:ahLst/>
              <a:cxnLst/>
              <a:rect l="0" t="0" r="0" b="0"/>
              <a:pathLst>
                <a:path w="52643" h="21057">
                  <a:moveTo>
                    <a:pt x="52642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42653" y="5039888"/>
              <a:ext cx="157928" cy="180826"/>
            </a:xfrm>
            <a:custGeom>
              <a:avLst/>
              <a:gdLst/>
              <a:ahLst/>
              <a:cxnLst/>
              <a:rect l="0" t="0" r="0" b="0"/>
              <a:pathLst>
                <a:path w="157928" h="180826">
                  <a:moveTo>
                    <a:pt x="0" y="34847"/>
                  </a:moveTo>
                  <a:lnTo>
                    <a:pt x="5589" y="18080"/>
                  </a:lnTo>
                  <a:lnTo>
                    <a:pt x="17691" y="6728"/>
                  </a:lnTo>
                  <a:lnTo>
                    <a:pt x="25832" y="2063"/>
                  </a:lnTo>
                  <a:lnTo>
                    <a:pt x="44236" y="0"/>
                  </a:lnTo>
                  <a:lnTo>
                    <a:pt x="62944" y="4152"/>
                  </a:lnTo>
                  <a:lnTo>
                    <a:pt x="79058" y="13796"/>
                  </a:lnTo>
                  <a:lnTo>
                    <a:pt x="90898" y="29001"/>
                  </a:lnTo>
                  <a:lnTo>
                    <a:pt x="108032" y="67358"/>
                  </a:lnTo>
                  <a:lnTo>
                    <a:pt x="113508" y="103882"/>
                  </a:lnTo>
                  <a:lnTo>
                    <a:pt x="109541" y="138750"/>
                  </a:lnTo>
                  <a:lnTo>
                    <a:pt x="95367" y="171309"/>
                  </a:lnTo>
                  <a:lnTo>
                    <a:pt x="86975" y="177294"/>
                  </a:lnTo>
                  <a:lnTo>
                    <a:pt x="65171" y="180825"/>
                  </a:lnTo>
                  <a:lnTo>
                    <a:pt x="56315" y="177790"/>
                  </a:lnTo>
                  <a:lnTo>
                    <a:pt x="43356" y="165058"/>
                  </a:lnTo>
                  <a:lnTo>
                    <a:pt x="40602" y="156749"/>
                  </a:lnTo>
                  <a:lnTo>
                    <a:pt x="40662" y="138159"/>
                  </a:lnTo>
                  <a:lnTo>
                    <a:pt x="45825" y="131798"/>
                  </a:lnTo>
                  <a:lnTo>
                    <a:pt x="64040" y="124730"/>
                  </a:lnTo>
                  <a:lnTo>
                    <a:pt x="124261" y="119820"/>
                  </a:lnTo>
                  <a:lnTo>
                    <a:pt x="157927" y="119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41333" y="5043150"/>
              <a:ext cx="70519" cy="189514"/>
            </a:xfrm>
            <a:custGeom>
              <a:avLst/>
              <a:gdLst/>
              <a:ahLst/>
              <a:cxnLst/>
              <a:rect l="0" t="0" r="0" b="0"/>
              <a:pathLst>
                <a:path w="70519" h="189514">
                  <a:moveTo>
                    <a:pt x="54003" y="0"/>
                  </a:moveTo>
                  <a:lnTo>
                    <a:pt x="37236" y="5589"/>
                  </a:lnTo>
                  <a:lnTo>
                    <a:pt x="22765" y="17692"/>
                  </a:lnTo>
                  <a:lnTo>
                    <a:pt x="4583" y="44237"/>
                  </a:lnTo>
                  <a:lnTo>
                    <a:pt x="0" y="54057"/>
                  </a:lnTo>
                  <a:lnTo>
                    <a:pt x="453" y="62944"/>
                  </a:lnTo>
                  <a:lnTo>
                    <a:pt x="4265" y="71209"/>
                  </a:lnTo>
                  <a:lnTo>
                    <a:pt x="17859" y="85460"/>
                  </a:lnTo>
                  <a:lnTo>
                    <a:pt x="59729" y="113622"/>
                  </a:lnTo>
                  <a:lnTo>
                    <a:pt x="68246" y="133167"/>
                  </a:lnTo>
                  <a:lnTo>
                    <a:pt x="70518" y="144930"/>
                  </a:lnTo>
                  <a:lnTo>
                    <a:pt x="68522" y="153942"/>
                  </a:lnTo>
                  <a:lnTo>
                    <a:pt x="63683" y="161119"/>
                  </a:lnTo>
                  <a:lnTo>
                    <a:pt x="48947" y="172214"/>
                  </a:lnTo>
                  <a:lnTo>
                    <a:pt x="17130" y="185749"/>
                  </a:lnTo>
                  <a:lnTo>
                    <a:pt x="136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53181" y="5264248"/>
              <a:ext cx="357970" cy="84230"/>
            </a:xfrm>
            <a:custGeom>
              <a:avLst/>
              <a:gdLst/>
              <a:ahLst/>
              <a:cxnLst/>
              <a:rect l="0" t="0" r="0" b="0"/>
              <a:pathLst>
                <a:path w="357970" h="84230">
                  <a:moveTo>
                    <a:pt x="357969" y="0"/>
                  </a:moveTo>
                  <a:lnTo>
                    <a:pt x="299352" y="9065"/>
                  </a:lnTo>
                  <a:lnTo>
                    <a:pt x="239636" y="21789"/>
                  </a:lnTo>
                  <a:lnTo>
                    <a:pt x="185506" y="29651"/>
                  </a:lnTo>
                  <a:lnTo>
                    <a:pt x="129753" y="46845"/>
                  </a:lnTo>
                  <a:lnTo>
                    <a:pt x="76800" y="62719"/>
                  </a:lnTo>
                  <a:lnTo>
                    <a:pt x="17040" y="81069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53222" y="5464290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52643" y="0"/>
                  </a:moveTo>
                  <a:lnTo>
                    <a:pt x="37989" y="58617"/>
                  </a:lnTo>
                  <a:lnTo>
                    <a:pt x="20976" y="118333"/>
                  </a:lnTo>
                  <a:lnTo>
                    <a:pt x="4669" y="1791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63235" y="5408670"/>
              <a:ext cx="167601" cy="308305"/>
            </a:xfrm>
            <a:custGeom>
              <a:avLst/>
              <a:gdLst/>
              <a:ahLst/>
              <a:cxnLst/>
              <a:rect l="0" t="0" r="0" b="0"/>
              <a:pathLst>
                <a:path w="167601" h="308305">
                  <a:moveTo>
                    <a:pt x="142630" y="308304"/>
                  </a:moveTo>
                  <a:lnTo>
                    <a:pt x="158271" y="290323"/>
                  </a:lnTo>
                  <a:lnTo>
                    <a:pt x="166349" y="273406"/>
                  </a:lnTo>
                  <a:lnTo>
                    <a:pt x="167600" y="254189"/>
                  </a:lnTo>
                  <a:lnTo>
                    <a:pt x="163086" y="233950"/>
                  </a:lnTo>
                  <a:lnTo>
                    <a:pt x="146221" y="202825"/>
                  </a:lnTo>
                  <a:lnTo>
                    <a:pt x="89379" y="141001"/>
                  </a:lnTo>
                  <a:lnTo>
                    <a:pt x="27933" y="94634"/>
                  </a:lnTo>
                  <a:lnTo>
                    <a:pt x="11325" y="80368"/>
                  </a:lnTo>
                  <a:lnTo>
                    <a:pt x="2384" y="59990"/>
                  </a:lnTo>
                  <a:lnTo>
                    <a:pt x="0" y="48005"/>
                  </a:lnTo>
                  <a:lnTo>
                    <a:pt x="1920" y="37675"/>
                  </a:lnTo>
                  <a:lnTo>
                    <a:pt x="13411" y="19958"/>
                  </a:lnTo>
                  <a:lnTo>
                    <a:pt x="39612" y="2420"/>
                  </a:lnTo>
                  <a:lnTo>
                    <a:pt x="62529" y="0"/>
                  </a:lnTo>
                  <a:lnTo>
                    <a:pt x="121573" y="2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79606" y="529583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79606" y="5295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11191" y="539059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37575" y="530636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53388" y="5213069"/>
              <a:ext cx="286354" cy="321837"/>
            </a:xfrm>
            <a:custGeom>
              <a:avLst/>
              <a:gdLst/>
              <a:ahLst/>
              <a:cxnLst/>
              <a:rect l="0" t="0" r="0" b="0"/>
              <a:pathLst>
                <a:path w="286354" h="321837">
                  <a:moveTo>
                    <a:pt x="0" y="9065"/>
                  </a:moveTo>
                  <a:lnTo>
                    <a:pt x="42692" y="5946"/>
                  </a:lnTo>
                  <a:lnTo>
                    <a:pt x="89931" y="0"/>
                  </a:lnTo>
                  <a:lnTo>
                    <a:pt x="124913" y="4560"/>
                  </a:lnTo>
                  <a:lnTo>
                    <a:pt x="151915" y="18909"/>
                  </a:lnTo>
                  <a:lnTo>
                    <a:pt x="156259" y="26156"/>
                  </a:lnTo>
                  <a:lnTo>
                    <a:pt x="157966" y="43567"/>
                  </a:lnTo>
                  <a:lnTo>
                    <a:pt x="151705" y="59885"/>
                  </a:lnTo>
                  <a:lnTo>
                    <a:pt x="108431" y="119799"/>
                  </a:lnTo>
                  <a:lnTo>
                    <a:pt x="82041" y="136372"/>
                  </a:lnTo>
                  <a:lnTo>
                    <a:pt x="80430" y="139560"/>
                  </a:lnTo>
                  <a:lnTo>
                    <a:pt x="84036" y="141685"/>
                  </a:lnTo>
                  <a:lnTo>
                    <a:pt x="142174" y="153782"/>
                  </a:lnTo>
                  <a:lnTo>
                    <a:pt x="199354" y="170611"/>
                  </a:lnTo>
                  <a:lnTo>
                    <a:pt x="225834" y="186652"/>
                  </a:lnTo>
                  <a:lnTo>
                    <a:pt x="270031" y="241494"/>
                  </a:lnTo>
                  <a:lnTo>
                    <a:pt x="285640" y="272515"/>
                  </a:lnTo>
                  <a:lnTo>
                    <a:pt x="286353" y="281795"/>
                  </a:lnTo>
                  <a:lnTo>
                    <a:pt x="280906" y="298344"/>
                  </a:lnTo>
                  <a:lnTo>
                    <a:pt x="267567" y="310379"/>
                  </a:lnTo>
                  <a:lnTo>
                    <a:pt x="248770" y="318458"/>
                  </a:lnTo>
                  <a:lnTo>
                    <a:pt x="210711" y="321836"/>
                  </a:lnTo>
                  <a:lnTo>
                    <a:pt x="155399" y="316209"/>
                  </a:lnTo>
                  <a:lnTo>
                    <a:pt x="126342" y="314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32414" y="506420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11357" y="5274777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15236" y="3119"/>
                  </a:lnTo>
                  <a:lnTo>
                    <a:pt x="63095" y="191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80267" y="5464290"/>
              <a:ext cx="115699" cy="203867"/>
            </a:xfrm>
            <a:custGeom>
              <a:avLst/>
              <a:gdLst/>
              <a:ahLst/>
              <a:cxnLst/>
              <a:rect l="0" t="0" r="0" b="0"/>
              <a:pathLst>
                <a:path w="115699" h="203867">
                  <a:moveTo>
                    <a:pt x="78489" y="10528"/>
                  </a:moveTo>
                  <a:lnTo>
                    <a:pt x="62848" y="28509"/>
                  </a:lnTo>
                  <a:lnTo>
                    <a:pt x="54770" y="45426"/>
                  </a:lnTo>
                  <a:lnTo>
                    <a:pt x="44820" y="103526"/>
                  </a:lnTo>
                  <a:lnTo>
                    <a:pt x="38043" y="152641"/>
                  </a:lnTo>
                  <a:lnTo>
                    <a:pt x="43356" y="176635"/>
                  </a:lnTo>
                  <a:lnTo>
                    <a:pt x="48048" y="187946"/>
                  </a:lnTo>
                  <a:lnTo>
                    <a:pt x="55855" y="195488"/>
                  </a:lnTo>
                  <a:lnTo>
                    <a:pt x="77008" y="203866"/>
                  </a:lnTo>
                  <a:lnTo>
                    <a:pt x="86861" y="203761"/>
                  </a:lnTo>
                  <a:lnTo>
                    <a:pt x="104047" y="197405"/>
                  </a:lnTo>
                  <a:lnTo>
                    <a:pt x="109566" y="190095"/>
                  </a:lnTo>
                  <a:lnTo>
                    <a:pt x="115698" y="169494"/>
                  </a:lnTo>
                  <a:lnTo>
                    <a:pt x="114993" y="159789"/>
                  </a:lnTo>
                  <a:lnTo>
                    <a:pt x="107971" y="142767"/>
                  </a:lnTo>
                  <a:lnTo>
                    <a:pt x="90864" y="120030"/>
                  </a:lnTo>
                  <a:lnTo>
                    <a:pt x="32574" y="79784"/>
                  </a:lnTo>
                  <a:lnTo>
                    <a:pt x="13629" y="66265"/>
                  </a:lnTo>
                  <a:lnTo>
                    <a:pt x="7173" y="57045"/>
                  </a:lnTo>
                  <a:lnTo>
                    <a:pt x="0" y="34322"/>
                  </a:lnTo>
                  <a:lnTo>
                    <a:pt x="1597" y="25221"/>
                  </a:lnTo>
                  <a:lnTo>
                    <a:pt x="6170" y="17984"/>
                  </a:lnTo>
                  <a:lnTo>
                    <a:pt x="12729" y="11989"/>
                  </a:lnTo>
                  <a:lnTo>
                    <a:pt x="29375" y="5328"/>
                  </a:lnTo>
                  <a:lnTo>
                    <a:pt x="574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91143" y="4990691"/>
              <a:ext cx="1102927" cy="831515"/>
            </a:xfrm>
            <a:custGeom>
              <a:avLst/>
              <a:gdLst/>
              <a:ahLst/>
              <a:cxnLst/>
              <a:rect l="0" t="0" r="0" b="0"/>
              <a:pathLst>
                <a:path w="1102927" h="831515">
                  <a:moveTo>
                    <a:pt x="304359" y="73516"/>
                  </a:moveTo>
                  <a:lnTo>
                    <a:pt x="287592" y="67927"/>
                  </a:lnTo>
                  <a:lnTo>
                    <a:pt x="270000" y="68302"/>
                  </a:lnTo>
                  <a:lnTo>
                    <a:pt x="212530" y="73999"/>
                  </a:lnTo>
                  <a:lnTo>
                    <a:pt x="157346" y="88080"/>
                  </a:lnTo>
                  <a:lnTo>
                    <a:pt x="94006" y="130109"/>
                  </a:lnTo>
                  <a:lnTo>
                    <a:pt x="42427" y="172991"/>
                  </a:lnTo>
                  <a:lnTo>
                    <a:pt x="21729" y="211318"/>
                  </a:lnTo>
                  <a:lnTo>
                    <a:pt x="3928" y="264321"/>
                  </a:lnTo>
                  <a:lnTo>
                    <a:pt x="0" y="316620"/>
                  </a:lnTo>
                  <a:lnTo>
                    <a:pt x="4813" y="372011"/>
                  </a:lnTo>
                  <a:lnTo>
                    <a:pt x="20389" y="430585"/>
                  </a:lnTo>
                  <a:lnTo>
                    <a:pt x="39776" y="473421"/>
                  </a:lnTo>
                  <a:lnTo>
                    <a:pt x="79939" y="536754"/>
                  </a:lnTo>
                  <a:lnTo>
                    <a:pt x="127471" y="599939"/>
                  </a:lnTo>
                  <a:lnTo>
                    <a:pt x="188730" y="648458"/>
                  </a:lnTo>
                  <a:lnTo>
                    <a:pt x="239102" y="678198"/>
                  </a:lnTo>
                  <a:lnTo>
                    <a:pt x="294112" y="713535"/>
                  </a:lnTo>
                  <a:lnTo>
                    <a:pt x="355652" y="749387"/>
                  </a:lnTo>
                  <a:lnTo>
                    <a:pt x="415056" y="776841"/>
                  </a:lnTo>
                  <a:lnTo>
                    <a:pt x="476917" y="795368"/>
                  </a:lnTo>
                  <a:lnTo>
                    <a:pt x="532290" y="810292"/>
                  </a:lnTo>
                  <a:lnTo>
                    <a:pt x="588549" y="824505"/>
                  </a:lnTo>
                  <a:lnTo>
                    <a:pt x="638778" y="829475"/>
                  </a:lnTo>
                  <a:lnTo>
                    <a:pt x="696295" y="830948"/>
                  </a:lnTo>
                  <a:lnTo>
                    <a:pt x="752201" y="831385"/>
                  </a:lnTo>
                  <a:lnTo>
                    <a:pt x="805810" y="831514"/>
                  </a:lnTo>
                  <a:lnTo>
                    <a:pt x="858739" y="825962"/>
                  </a:lnTo>
                  <a:lnTo>
                    <a:pt x="919451" y="812436"/>
                  </a:lnTo>
                  <a:lnTo>
                    <a:pt x="969571" y="788448"/>
                  </a:lnTo>
                  <a:lnTo>
                    <a:pt x="1013007" y="761179"/>
                  </a:lnTo>
                  <a:lnTo>
                    <a:pt x="1064159" y="699003"/>
                  </a:lnTo>
                  <a:lnTo>
                    <a:pt x="1088059" y="636623"/>
                  </a:lnTo>
                  <a:lnTo>
                    <a:pt x="1099127" y="585333"/>
                  </a:lnTo>
                  <a:lnTo>
                    <a:pt x="1102926" y="531922"/>
                  </a:lnTo>
                  <a:lnTo>
                    <a:pt x="1102881" y="473332"/>
                  </a:lnTo>
                  <a:lnTo>
                    <a:pt x="1095980" y="420747"/>
                  </a:lnTo>
                  <a:lnTo>
                    <a:pt x="1079757" y="359144"/>
                  </a:lnTo>
                  <a:lnTo>
                    <a:pt x="1050240" y="301468"/>
                  </a:lnTo>
                  <a:lnTo>
                    <a:pt x="1017546" y="247616"/>
                  </a:lnTo>
                  <a:lnTo>
                    <a:pt x="975698" y="189336"/>
                  </a:lnTo>
                  <a:lnTo>
                    <a:pt x="912972" y="129805"/>
                  </a:lnTo>
                  <a:lnTo>
                    <a:pt x="870434" y="97710"/>
                  </a:lnTo>
                  <a:lnTo>
                    <a:pt x="809511" y="62338"/>
                  </a:lnTo>
                  <a:lnTo>
                    <a:pt x="746537" y="32269"/>
                  </a:lnTo>
                  <a:lnTo>
                    <a:pt x="683166" y="13969"/>
                  </a:lnTo>
                  <a:lnTo>
                    <a:pt x="629898" y="4530"/>
                  </a:lnTo>
                  <a:lnTo>
                    <a:pt x="568792" y="748"/>
                  </a:lnTo>
                  <a:lnTo>
                    <a:pt x="511661" y="0"/>
                  </a:lnTo>
                  <a:lnTo>
                    <a:pt x="455315" y="7089"/>
                  </a:lnTo>
                  <a:lnTo>
                    <a:pt x="414338" y="11720"/>
                  </a:lnTo>
                  <a:lnTo>
                    <a:pt x="352030" y="33937"/>
                  </a:lnTo>
                  <a:lnTo>
                    <a:pt x="297052" y="51096"/>
                  </a:lnTo>
                  <a:lnTo>
                    <a:pt x="241131" y="82736"/>
                  </a:lnTo>
                  <a:lnTo>
                    <a:pt x="179436" y="117451"/>
                  </a:lnTo>
                  <a:lnTo>
                    <a:pt x="146432" y="13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2014-03-25T18:06:13Z</dcterms:created>
  <dcterms:modified xsi:type="dcterms:W3CDTF">2014-03-25T18:06:48Z</dcterms:modified>
</cp:coreProperties>
</file>